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comment1.xml" ContentType="application/vnd.openxmlformats-officedocument.presentationml.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omments/comment2.xml" ContentType="application/vnd.openxmlformats-officedocument.presentationml.comment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trictFirstAndLastChars="0" embedTrueTypeFonts="1" saveSubsetFonts="1" autoCompressPictures="0">
  <p:sldMasterIdLst>
    <p:sldMasterId id="2147483681" r:id="rId1"/>
    <p:sldMasterId id="2147483682" r:id="rId2"/>
    <p:sldMasterId id="2147483683" r:id="rId3"/>
  </p:sldMasterIdLst>
  <p:notesMasterIdLst>
    <p:notesMasterId r:id="rId18"/>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Lst>
  <p:sldSz cx="9144000" cy="5143500" type="screen16x9"/>
  <p:notesSz cx="6858000" cy="9144000"/>
  <p:embeddedFontLst>
    <p:embeddedFont>
      <p:font typeface="Arimo" panose="020B0604020202020204" charset="0"/>
      <p:bold r:id="rId19"/>
      <p:italic r:id="rId20"/>
      <p:boldItalic r:id="rId21"/>
    </p:embeddedFont>
    <p:embeddedFont>
      <p:font typeface="Calibri" panose="020F0502020204030204" pitchFamily="3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6"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1837" autoAdjust="0"/>
  </p:normalViewPr>
  <p:slideViewPr>
    <p:cSldViewPr snapToGrid="0">
      <p:cViewPr>
        <p:scale>
          <a:sx n="61" d="100"/>
          <a:sy n="61" d="100"/>
        </p:scale>
        <p:origin x="125" y="74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26" Type="http://schemas.openxmlformats.org/officeDocument/2006/relationships/commentAuthors" Target="commentAuthors.xml"/><Relationship Id="rId3" Type="http://schemas.openxmlformats.org/officeDocument/2006/relationships/slideMaster" Target="slideMasters/slideMaster3.xml"/><Relationship Id="rId21" Type="http://schemas.openxmlformats.org/officeDocument/2006/relationships/font" Target="fonts/font3.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7.fntdata"/><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6.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font" Target="fonts/font1.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3" dt="2022-02-09T01:36:09.189" idx="1">
    <p:pos x="42" y="-24"/>
    <p:text>Pen, the new timeline is great.</p:text>
  </p:cm>
  <p:cm authorId="3" dt="2022-02-09T01:49:48.887" idx="2">
    <p:pos x="42" y="-24"/>
    <p:text>@matera.matt@gmail.com I changed the information in the "Feb 15th" box --&gt; "Collaborate on a shared definition for each issue caucus " Should there be more to it?</p:text>
  </p:cm>
  <p:cm authorId="3" dt="2022-02-09T02:10:18.978" idx="3">
    <p:pos x="42" y="-24"/>
    <p:text>@mike@tcmfresno.org @matera.matt@gmail.com @heidi@tcmfresno.org @kelsey@tcmfresno.org @MCobb@fcoe.org 
I edited the timeline to reflect the changes we discussed during out meetings. Please let me know your thoughts and if this should replace the initial timeline. Also finish drafting the "What to expect next" &amp; "Homework" slides. Please review those as well.</p:text>
  </p:cm>
  <p:cm authorId="3" dt="2022-02-09T02:10:18.978" idx="4">
    <p:pos x="42" y="-24"/>
    <p:text>@pen@tcmfresno.org 
Maybe "Create a shared definition of each issue" But to answer your question, I think that's enough. : )</p:text>
  </p:cm>
</p:cmLst>
</file>

<file path=ppt/comments/comment2.xml><?xml version="1.0" encoding="utf-8"?>
<p:cmLst xmlns:a="http://schemas.openxmlformats.org/drawingml/2006/main" xmlns:r="http://schemas.openxmlformats.org/officeDocument/2006/relationships" xmlns:p="http://schemas.openxmlformats.org/presentationml/2006/main">
  <p:cm authorId="3" dt="2022-02-09T02:40:25.856" idx="5">
    <p:pos x="196" y="280"/>
    <p:text>@pen@tcmfresno.org 
I like these questions. I also think you could use the questions you noted in the Issue Caucus Breakout Structure doc. There, you directly tied one of the trainings to these questions. I think any or all of these questions would work well for homework because they build on/ connect to what council members already learned. 
“From Training #5: After naming the problem, talking to others who also deal with the problem, what do we do next?
How do we figure out what rules that system is following that lead to our current situation?
How do we figure out how those rules could change to lead to better results? 
What is the policy that is leading to this problem? 
How do we figure out who is in charge of the system that is causing the problem?”
These would definitely prepare folx for the next meetings.</p:text>
  </p:cm>
  <p:cm authorId="3" dt="2022-02-09T02:40:25.856" idx="6">
    <p:pos x="196" y="280"/>
    <p:text>@matera.matt@gmail.com Ah, yes! I will note that in my re-edit in the structure document. I need to go back and capture what we all discussed today so I can better prepare myself. Thank you!</p:text>
  </p:cm>
</p:cmLst>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about:blank"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1130cf5716a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1130cf5716a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1130cf5716a_0_3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1130cf5716a_0_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1130cf5716a_0_4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1130cf5716a_0_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1134143b2a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1134143b2a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1134143b2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1134143b2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1130cf5716a_0_4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1130cf5716a_0_4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130cf5716a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7" name="Google Shape;177;g1130cf5716a_0_16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134143b2a0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9" name="Google Shape;189;g1134143b2a0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
              <a:t>Mike 2 min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130cf5716a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5" name="Google Shape;195;g1130cf5716a_0_17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130cf5716a_0_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3" name="Google Shape;203;g1130cf5716a_0_18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 sz="900" dirty="0"/>
              <a:t>*</a:t>
            </a:r>
            <a:r>
              <a:rPr lang="en-US" sz="900" dirty="0" err="1"/>
              <a:t>Cov</a:t>
            </a:r>
            <a:r>
              <a:rPr lang="en-US" sz="900" dirty="0"/>
              <a:t> </a:t>
            </a:r>
            <a:r>
              <a:rPr lang="en-US" sz="900" dirty="0" err="1"/>
              <a:t>niam</a:t>
            </a:r>
            <a:r>
              <a:rPr lang="en-US" sz="900" dirty="0"/>
              <a:t> </a:t>
            </a:r>
            <a:r>
              <a:rPr lang="en-US" sz="900" dirty="0" err="1"/>
              <a:t>txiv</a:t>
            </a:r>
            <a:r>
              <a:rPr lang="en-US" sz="900" dirty="0"/>
              <a:t> </a:t>
            </a:r>
            <a:r>
              <a:rPr lang="en-US" sz="900" dirty="0" err="1"/>
              <a:t>pej</a:t>
            </a:r>
            <a:r>
              <a:rPr lang="en-US" sz="900" dirty="0"/>
              <a:t> </a:t>
            </a:r>
            <a:r>
              <a:rPr lang="en-US" sz="900" dirty="0" err="1"/>
              <a:t>xeem</a:t>
            </a:r>
            <a:r>
              <a:rPr lang="en-US" sz="900" dirty="0"/>
              <a:t> </a:t>
            </a:r>
            <a:r>
              <a:rPr lang="en-US" sz="900" dirty="0" err="1"/>
              <a:t>tsis</a:t>
            </a:r>
            <a:r>
              <a:rPr lang="en-US" sz="900" dirty="0"/>
              <a:t> </a:t>
            </a:r>
            <a:r>
              <a:rPr lang="en-US" sz="900" dirty="0" err="1"/>
              <a:t>tas</a:t>
            </a:r>
            <a:r>
              <a:rPr lang="en-US" sz="900" dirty="0"/>
              <a:t> </a:t>
            </a:r>
            <a:r>
              <a:rPr lang="en-US" sz="900" dirty="0" err="1"/>
              <a:t>yuav</a:t>
            </a:r>
            <a:r>
              <a:rPr lang="en-US" sz="900" dirty="0"/>
              <a:t> </a:t>
            </a:r>
            <a:r>
              <a:rPr lang="en-US" sz="900" dirty="0" err="1"/>
              <a:t>tsum</a:t>
            </a:r>
            <a:r>
              <a:rPr lang="en-US" sz="900" dirty="0"/>
              <a:t> tau </a:t>
            </a:r>
            <a:r>
              <a:rPr lang="en-US" sz="900" dirty="0" err="1"/>
              <a:t>hais</a:t>
            </a:r>
            <a:r>
              <a:rPr lang="en-US" sz="900" dirty="0"/>
              <a:t> </a:t>
            </a:r>
            <a:r>
              <a:rPr lang="en-US" sz="900" dirty="0" err="1"/>
              <a:t>qhia</a:t>
            </a:r>
            <a:r>
              <a:rPr lang="en-US" sz="900" dirty="0"/>
              <a:t> </a:t>
            </a:r>
            <a:r>
              <a:rPr lang="en-US" sz="900" dirty="0" err="1"/>
              <a:t>cov</a:t>
            </a:r>
            <a:r>
              <a:rPr lang="en-US" sz="900" dirty="0"/>
              <a:t> </a:t>
            </a:r>
            <a:r>
              <a:rPr lang="en-US" sz="900" dirty="0" err="1"/>
              <a:t>txheej</a:t>
            </a:r>
            <a:r>
              <a:rPr lang="en-US" sz="900" dirty="0"/>
              <a:t> </a:t>
            </a:r>
            <a:r>
              <a:rPr lang="en-US" sz="900" dirty="0" err="1"/>
              <a:t>txheem</a:t>
            </a:r>
            <a:r>
              <a:rPr lang="en-US" sz="900" dirty="0"/>
              <a:t> </a:t>
            </a:r>
            <a:r>
              <a:rPr lang="en-US" sz="900" dirty="0" err="1"/>
              <a:t>thiab</a:t>
            </a:r>
            <a:r>
              <a:rPr lang="en-US" sz="900" dirty="0"/>
              <a:t> </a:t>
            </a:r>
            <a:r>
              <a:rPr lang="en-US" sz="900" dirty="0" err="1"/>
              <a:t>cov</a:t>
            </a:r>
            <a:r>
              <a:rPr lang="en-US" sz="900" dirty="0"/>
              <a:t> </a:t>
            </a:r>
            <a:r>
              <a:rPr lang="en-US" sz="900" dirty="0" err="1"/>
              <a:t>cai</a:t>
            </a:r>
            <a:r>
              <a:rPr lang="en-US" sz="900" dirty="0"/>
              <a:t> </a:t>
            </a:r>
            <a:r>
              <a:rPr lang="en-US" sz="900" dirty="0" err="1"/>
              <a:t>hauv</a:t>
            </a:r>
            <a:r>
              <a:rPr lang="en-US" sz="900" dirty="0"/>
              <a:t> </a:t>
            </a:r>
            <a:r>
              <a:rPr lang="en-US" sz="900" dirty="0" err="1"/>
              <a:t>lawv</a:t>
            </a:r>
            <a:r>
              <a:rPr lang="en-US" sz="900" dirty="0"/>
              <a:t> </a:t>
            </a:r>
            <a:r>
              <a:rPr lang="en-US" sz="900" dirty="0" err="1"/>
              <a:t>qhov</a:t>
            </a:r>
            <a:r>
              <a:rPr lang="en-US" sz="900" dirty="0"/>
              <a:t> </a:t>
            </a:r>
            <a:r>
              <a:rPr lang="en-US" sz="900" dirty="0" err="1"/>
              <a:t>xaus</a:t>
            </a:r>
            <a:r>
              <a:rPr lang="en-US" sz="900" dirty="0"/>
              <a:t> </a:t>
            </a:r>
            <a:r>
              <a:rPr lang="en-US" sz="900" dirty="0" err="1"/>
              <a:t>ntawm</a:t>
            </a:r>
            <a:r>
              <a:rPr lang="en-US" sz="900" dirty="0"/>
              <a:t> </a:t>
            </a:r>
            <a:r>
              <a:rPr lang="en-US" sz="900" dirty="0" err="1"/>
              <a:t>qhov</a:t>
            </a:r>
            <a:r>
              <a:rPr lang="en-US" sz="900" dirty="0"/>
              <a:t> </a:t>
            </a:r>
            <a:r>
              <a:rPr lang="en-US" sz="900" dirty="0" err="1"/>
              <a:t>kawg</a:t>
            </a:r>
            <a:r>
              <a:rPr lang="en-US" sz="900" dirty="0"/>
              <a:t> </a:t>
            </a:r>
            <a:r>
              <a:rPr lang="en-US" sz="900" dirty="0" err="1"/>
              <a:t>ntawm</a:t>
            </a:r>
            <a:r>
              <a:rPr lang="en-US" sz="900" dirty="0"/>
              <a:t> </a:t>
            </a:r>
            <a:r>
              <a:rPr lang="en-US" sz="900" dirty="0" err="1"/>
              <a:t>lub</a:t>
            </a:r>
            <a:r>
              <a:rPr lang="en-US" sz="900" dirty="0"/>
              <a:t> </a:t>
            </a:r>
            <a:r>
              <a:rPr lang="en-US" sz="900" dirty="0" err="1"/>
              <a:t>rooj</a:t>
            </a:r>
            <a:r>
              <a:rPr lang="en-US" sz="900" dirty="0"/>
              <a:t> sib </a:t>
            </a:r>
            <a:r>
              <a:rPr lang="en-US" sz="900" dirty="0" err="1"/>
              <a:t>tham</a:t>
            </a:r>
            <a:r>
              <a:rPr lang="en-US" sz="900" dirty="0"/>
              <a:t>. </a:t>
            </a:r>
            <a:r>
              <a:rPr lang="en-US" sz="900" dirty="0" err="1"/>
              <a:t>Yuav</a:t>
            </a:r>
            <a:r>
              <a:rPr lang="en-US" sz="900" dirty="0"/>
              <a:t> </a:t>
            </a:r>
            <a:r>
              <a:rPr lang="en-US" sz="900" dirty="0" err="1"/>
              <a:t>tsum</a:t>
            </a:r>
            <a:r>
              <a:rPr lang="en-US" sz="900" dirty="0"/>
              <a:t>, </a:t>
            </a:r>
            <a:r>
              <a:rPr lang="en-US" sz="900" dirty="0" err="1"/>
              <a:t>lawv</a:t>
            </a:r>
            <a:r>
              <a:rPr lang="en-US" sz="900" dirty="0"/>
              <a:t> </a:t>
            </a:r>
            <a:r>
              <a:rPr lang="en-US" sz="900" dirty="0" err="1"/>
              <a:t>yuav</a:t>
            </a:r>
            <a:r>
              <a:rPr lang="en-US" sz="900" dirty="0"/>
              <a:t> </a:t>
            </a:r>
            <a:r>
              <a:rPr lang="en-US" sz="900" dirty="0" err="1"/>
              <a:t>tsum</a:t>
            </a:r>
            <a:r>
              <a:rPr lang="en-US" sz="900" dirty="0"/>
              <a:t> </a:t>
            </a:r>
            <a:r>
              <a:rPr lang="en-US" sz="900" dirty="0" err="1"/>
              <a:t>tawm</a:t>
            </a:r>
            <a:r>
              <a:rPr lang="en-US" sz="900" dirty="0"/>
              <a:t> </a:t>
            </a:r>
            <a:r>
              <a:rPr lang="en-US" sz="900" dirty="0" err="1"/>
              <a:t>mus</a:t>
            </a:r>
            <a:r>
              <a:rPr lang="en-US" sz="900" dirty="0"/>
              <a:t> </a:t>
            </a:r>
            <a:r>
              <a:rPr lang="en-US" sz="900" dirty="0" err="1"/>
              <a:t>nrog</a:t>
            </a:r>
            <a:r>
              <a:rPr lang="en-US" sz="900" dirty="0"/>
              <a:t> </a:t>
            </a:r>
            <a:r>
              <a:rPr lang="en-US" sz="900" dirty="0" err="1"/>
              <a:t>lub</a:t>
            </a:r>
            <a:r>
              <a:rPr lang="en-US" sz="900" dirty="0"/>
              <a:t> </a:t>
            </a:r>
            <a:r>
              <a:rPr lang="en-US" sz="900" dirty="0" err="1"/>
              <a:t>hom</a:t>
            </a:r>
            <a:r>
              <a:rPr lang="en-US" sz="900" dirty="0"/>
              <a:t> </a:t>
            </a:r>
            <a:r>
              <a:rPr lang="en-US" sz="900" dirty="0" err="1"/>
              <a:t>phiaj</a:t>
            </a:r>
            <a:r>
              <a:rPr lang="en-US" sz="900" dirty="0"/>
              <a:t> </a:t>
            </a:r>
            <a:r>
              <a:rPr lang="en-US" sz="900" dirty="0" err="1"/>
              <a:t>ntawm</a:t>
            </a:r>
            <a:r>
              <a:rPr lang="en-US" sz="900" dirty="0"/>
              <a:t> </a:t>
            </a:r>
            <a:r>
              <a:rPr lang="en-US" sz="900" dirty="0" err="1"/>
              <a:t>kev</a:t>
            </a:r>
            <a:r>
              <a:rPr lang="en-US" sz="900" dirty="0"/>
              <a:t> </a:t>
            </a:r>
            <a:r>
              <a:rPr lang="en-US" sz="900" dirty="0" err="1"/>
              <a:t>tshawb</a:t>
            </a:r>
            <a:r>
              <a:rPr lang="en-US" sz="900" dirty="0"/>
              <a:t> </a:t>
            </a:r>
            <a:r>
              <a:rPr lang="en-US" sz="900" dirty="0" err="1"/>
              <a:t>fawb</a:t>
            </a:r>
            <a:r>
              <a:rPr lang="en-US" sz="900" dirty="0"/>
              <a:t> </a:t>
            </a:r>
            <a:r>
              <a:rPr lang="en-US" sz="900" dirty="0" err="1"/>
              <a:t>thiab</a:t>
            </a:r>
            <a:r>
              <a:rPr lang="en-US" sz="900" dirty="0"/>
              <a:t> sib </a:t>
            </a:r>
            <a:r>
              <a:rPr lang="en-US" sz="900" dirty="0" err="1"/>
              <a:t>qhia</a:t>
            </a:r>
            <a:r>
              <a:rPr lang="en-US" sz="900" dirty="0"/>
              <a:t> yam </a:t>
            </a:r>
            <a:r>
              <a:rPr lang="en-US" sz="900" dirty="0" err="1"/>
              <a:t>lawv</a:t>
            </a:r>
            <a:r>
              <a:rPr lang="en-US" sz="900" dirty="0"/>
              <a:t> pom </a:t>
            </a:r>
            <a:r>
              <a:rPr lang="en-US" sz="900" dirty="0" err="1"/>
              <a:t>ntawm</a:t>
            </a:r>
            <a:r>
              <a:rPr lang="en-US" sz="900" dirty="0"/>
              <a:t> </a:t>
            </a:r>
            <a:r>
              <a:rPr lang="en-US" sz="900" dirty="0" err="1"/>
              <a:t>lub</a:t>
            </a:r>
            <a:r>
              <a:rPr lang="en-US" sz="900" dirty="0"/>
              <a:t> </a:t>
            </a:r>
            <a:r>
              <a:rPr lang="en-US" sz="900" dirty="0" err="1"/>
              <a:t>rooj</a:t>
            </a:r>
            <a:r>
              <a:rPr lang="en-US" sz="900" dirty="0"/>
              <a:t> sib </a:t>
            </a:r>
            <a:r>
              <a:rPr lang="en-US" sz="900" dirty="0" err="1"/>
              <a:t>tham</a:t>
            </a:r>
            <a:r>
              <a:rPr lang="en-US" sz="900" dirty="0"/>
              <a:t> tom </a:t>
            </a:r>
            <a:r>
              <a:rPr lang="en-US" sz="900" dirty="0" err="1"/>
              <a:t>ntej</a:t>
            </a:r>
            <a:r>
              <a:rPr lang="en-US" sz="900" dirty="0"/>
              <a:t>.</a:t>
            </a:r>
          </a:p>
          <a:p>
            <a:pPr marL="0" lvl="0" indent="0" algn="l" rtl="0">
              <a:lnSpc>
                <a:spcPct val="100000"/>
              </a:lnSpc>
              <a:spcBef>
                <a:spcPts val="0"/>
              </a:spcBef>
              <a:spcAft>
                <a:spcPts val="0"/>
              </a:spcAft>
              <a:buSzPts val="1400"/>
              <a:buNone/>
            </a:pPr>
            <a:r>
              <a:rPr lang="en-US" sz="900" dirty="0" err="1"/>
              <a:t>Yog</a:t>
            </a:r>
            <a:r>
              <a:rPr lang="en-US" sz="900" dirty="0"/>
              <a:t> </a:t>
            </a:r>
            <a:r>
              <a:rPr lang="en-US" sz="900" dirty="0" err="1"/>
              <a:t>cov</a:t>
            </a:r>
            <a:r>
              <a:rPr lang="en-US" sz="900" dirty="0"/>
              <a:t> </a:t>
            </a:r>
            <a:r>
              <a:rPr lang="en-US" sz="900" dirty="0" err="1"/>
              <a:t>pej</a:t>
            </a:r>
            <a:r>
              <a:rPr lang="en-US" sz="900" dirty="0"/>
              <a:t> </a:t>
            </a:r>
            <a:r>
              <a:rPr lang="en-US" sz="900" dirty="0" err="1"/>
              <a:t>xeem</a:t>
            </a:r>
            <a:r>
              <a:rPr lang="en-US" sz="900" dirty="0"/>
              <a:t> </a:t>
            </a:r>
            <a:r>
              <a:rPr lang="en-US" sz="900" dirty="0" err="1"/>
              <a:t>twb</a:t>
            </a:r>
            <a:r>
              <a:rPr lang="en-US" sz="900" dirty="0"/>
              <a:t> </a:t>
            </a:r>
            <a:r>
              <a:rPr lang="en-US" sz="900" dirty="0" err="1"/>
              <a:t>tshawb</a:t>
            </a:r>
            <a:r>
              <a:rPr lang="en-US" sz="900" dirty="0"/>
              <a:t> </a:t>
            </a:r>
            <a:r>
              <a:rPr lang="en-US" sz="900" dirty="0" err="1"/>
              <a:t>fawb</a:t>
            </a:r>
            <a:r>
              <a:rPr lang="en-US" sz="900" dirty="0"/>
              <a:t> lawm </a:t>
            </a:r>
            <a:r>
              <a:rPr lang="en-US" sz="900" dirty="0" err="1"/>
              <a:t>Lawv</a:t>
            </a:r>
            <a:r>
              <a:rPr lang="en-US" sz="900" dirty="0"/>
              <a:t> </a:t>
            </a:r>
            <a:r>
              <a:rPr lang="en-US" sz="900" dirty="0" err="1"/>
              <a:t>txaus</a:t>
            </a:r>
            <a:r>
              <a:rPr lang="en-US" sz="900" dirty="0"/>
              <a:t> </a:t>
            </a:r>
            <a:r>
              <a:rPr lang="en-US" sz="900" dirty="0" err="1"/>
              <a:t>siab</a:t>
            </a:r>
            <a:r>
              <a:rPr lang="en-US" sz="900" dirty="0"/>
              <a:t> </a:t>
            </a:r>
            <a:r>
              <a:rPr lang="en-US" sz="900" dirty="0" err="1"/>
              <a:t>koom</a:t>
            </a:r>
            <a:r>
              <a:rPr lang="en-US" sz="900" dirty="0"/>
              <a:t> </a:t>
            </a:r>
            <a:r>
              <a:rPr lang="en-US" sz="900" dirty="0" err="1"/>
              <a:t>nrog</a:t>
            </a:r>
            <a:r>
              <a:rPr lang="en-US" sz="900" dirty="0"/>
              <a:t> </a:t>
            </a:r>
            <a:r>
              <a:rPr lang="en-US" sz="900" dirty="0" err="1"/>
              <a:t>lawv</a:t>
            </a:r>
            <a:r>
              <a:rPr lang="en-US" sz="900" dirty="0"/>
              <a:t> </a:t>
            </a:r>
            <a:r>
              <a:rPr lang="en-US" sz="900" dirty="0" err="1"/>
              <a:t>cov</a:t>
            </a:r>
            <a:r>
              <a:rPr lang="en-US" sz="900" dirty="0"/>
              <a:t> nom </a:t>
            </a:r>
            <a:r>
              <a:rPr lang="en-US" sz="900" dirty="0" err="1"/>
              <a:t>tswv</a:t>
            </a:r>
            <a:r>
              <a:rPr lang="en-US" sz="900" dirty="0"/>
              <a:t> → </a:t>
            </a:r>
            <a:r>
              <a:rPr lang="en-US" sz="900" dirty="0" err="1"/>
              <a:t>Cov</a:t>
            </a:r>
            <a:r>
              <a:rPr lang="en-US" sz="900" dirty="0"/>
              <a:t> </a:t>
            </a:r>
            <a:r>
              <a:rPr lang="en-US" sz="900" dirty="0" err="1"/>
              <a:t>lus</a:t>
            </a:r>
            <a:r>
              <a:rPr lang="en-US" sz="900" dirty="0"/>
              <a:t> </a:t>
            </a:r>
            <a:r>
              <a:rPr lang="en-US" sz="900" dirty="0" err="1"/>
              <a:t>nug</a:t>
            </a:r>
            <a:r>
              <a:rPr lang="en-US" sz="900" dirty="0"/>
              <a:t> </a:t>
            </a:r>
            <a:r>
              <a:rPr lang="en-US" sz="900" dirty="0" err="1"/>
              <a:t>tob</a:t>
            </a:r>
            <a:r>
              <a:rPr lang="en-US" sz="900" dirty="0"/>
              <a:t> </a:t>
            </a:r>
            <a:r>
              <a:rPr lang="en-US" sz="900" dirty="0" err="1"/>
              <a:t>dua</a:t>
            </a:r>
            <a:r>
              <a:rPr lang="en-US" sz="900" dirty="0"/>
              <a:t> </a:t>
            </a:r>
            <a:r>
              <a:rPr lang="en-US" sz="900" dirty="0" err="1"/>
              <a:t>thiab</a:t>
            </a:r>
            <a:r>
              <a:rPr lang="en-US" sz="900" dirty="0"/>
              <a:t> </a:t>
            </a:r>
            <a:r>
              <a:rPr lang="en-US" sz="900" dirty="0" err="1"/>
              <a:t>kev</a:t>
            </a:r>
            <a:r>
              <a:rPr lang="en-US" sz="900" dirty="0"/>
              <a:t> </a:t>
            </a:r>
            <a:r>
              <a:rPr lang="en-US" sz="900" dirty="0" err="1"/>
              <a:t>tshawb</a:t>
            </a:r>
            <a:r>
              <a:rPr lang="en-US" sz="900" dirty="0"/>
              <a:t> </a:t>
            </a:r>
            <a:r>
              <a:rPr lang="en-US" sz="900" dirty="0" err="1"/>
              <a:t>nrhiav</a:t>
            </a:r>
            <a:r>
              <a:rPr lang="en-US" sz="900" dirty="0"/>
              <a:t> </a:t>
            </a:r>
            <a:r>
              <a:rPr lang="en-US" sz="900" dirty="0" err="1"/>
              <a:t>ntxiv</a:t>
            </a:r>
            <a:r>
              <a:rPr lang="en-US" sz="900" dirty="0"/>
              <a:t>.</a:t>
            </a:r>
            <a:endParaRPr lang="en" sz="900" dirty="0"/>
          </a:p>
          <a:p>
            <a:pPr marL="0" lvl="0" indent="0" algn="l" rtl="0">
              <a:lnSpc>
                <a:spcPct val="100000"/>
              </a:lnSpc>
              <a:spcBef>
                <a:spcPts val="0"/>
              </a:spcBef>
              <a:spcAft>
                <a:spcPts val="0"/>
              </a:spcAft>
              <a:buSzPts val="1400"/>
              <a:buNone/>
            </a:pPr>
            <a:r>
              <a:rPr lang="en-US" sz="900" dirty="0"/>
              <a:t>Koj </a:t>
            </a:r>
            <a:r>
              <a:rPr lang="en-US" sz="900" dirty="0" err="1"/>
              <a:t>puas</a:t>
            </a:r>
            <a:r>
              <a:rPr lang="en-US" sz="900" dirty="0"/>
              <a:t> </a:t>
            </a:r>
            <a:r>
              <a:rPr lang="en-US" sz="900" dirty="0" err="1"/>
              <a:t>xav</a:t>
            </a:r>
            <a:r>
              <a:rPr lang="en-US" sz="900" dirty="0"/>
              <a:t> </a:t>
            </a:r>
            <a:r>
              <a:rPr lang="en-US" sz="900" dirty="0" err="1"/>
              <a:t>tias</a:t>
            </a:r>
            <a:r>
              <a:rPr lang="en-US" sz="900" dirty="0"/>
              <a:t> koj tau </a:t>
            </a:r>
            <a:r>
              <a:rPr lang="en-US" sz="900" dirty="0" err="1"/>
              <a:t>hnov</a:t>
            </a:r>
            <a:r>
              <a:rPr lang="en-US" sz="900" dirty="0"/>
              <a:t> </a:t>
            </a:r>
            <a:r>
              <a:rPr lang="en-US" sz="900" dirty="0" err="1"/>
              <a:t>lub</a:t>
            </a:r>
            <a:r>
              <a:rPr lang="en-US" sz="900" dirty="0"/>
              <a:t> </a:t>
            </a:r>
            <a:r>
              <a:rPr lang="en-US" sz="900" dirty="0" err="1"/>
              <a:t>suab</a:t>
            </a:r>
            <a:r>
              <a:rPr lang="en-US" sz="900" dirty="0"/>
              <a:t> tau ​​</a:t>
            </a:r>
            <a:r>
              <a:rPr lang="en-US" sz="900" dirty="0" err="1"/>
              <a:t>hauv</a:t>
            </a:r>
            <a:r>
              <a:rPr lang="en-US" sz="900" dirty="0"/>
              <a:t> </a:t>
            </a:r>
            <a:r>
              <a:rPr lang="en-US" sz="900" dirty="0" err="1"/>
              <a:t>cheeb</a:t>
            </a:r>
            <a:r>
              <a:rPr lang="en-US" sz="900" dirty="0"/>
              <a:t> </a:t>
            </a:r>
            <a:r>
              <a:rPr lang="en-US" sz="900" dirty="0" err="1"/>
              <a:t>tsam</a:t>
            </a:r>
            <a:r>
              <a:rPr lang="en-US" sz="900" dirty="0"/>
              <a:t> no?</a:t>
            </a:r>
          </a:p>
          <a:p>
            <a:pPr marL="0" lvl="0" indent="0" algn="l" rtl="0">
              <a:lnSpc>
                <a:spcPct val="100000"/>
              </a:lnSpc>
              <a:spcBef>
                <a:spcPts val="0"/>
              </a:spcBef>
              <a:spcAft>
                <a:spcPts val="0"/>
              </a:spcAft>
              <a:buSzPts val="1400"/>
              <a:buNone/>
            </a:pPr>
            <a:r>
              <a:rPr lang="en-US" sz="900" dirty="0" err="1"/>
              <a:t>Qhov</a:t>
            </a:r>
            <a:r>
              <a:rPr lang="en-US" sz="900" dirty="0"/>
              <a:t> no </a:t>
            </a:r>
            <a:r>
              <a:rPr lang="en-US" sz="900" dirty="0" err="1"/>
              <a:t>puas</a:t>
            </a:r>
            <a:r>
              <a:rPr lang="en-US" sz="900" dirty="0"/>
              <a:t> </a:t>
            </a:r>
            <a:r>
              <a:rPr lang="en-US" sz="900" dirty="0" err="1"/>
              <a:t>xav</a:t>
            </a:r>
            <a:r>
              <a:rPr lang="en-US" sz="900" dirty="0"/>
              <a:t> </a:t>
            </a:r>
            <a:r>
              <a:rPr lang="en-US" sz="900" dirty="0" err="1"/>
              <a:t>tias</a:t>
            </a:r>
            <a:r>
              <a:rPr lang="en-US" sz="900" dirty="0"/>
              <a:t> zoo li </a:t>
            </a:r>
            <a:r>
              <a:rPr lang="en-US" sz="900" dirty="0" err="1"/>
              <a:t>qhov</a:t>
            </a:r>
            <a:r>
              <a:rPr lang="en-US" sz="900" dirty="0"/>
              <a:t> </a:t>
            </a:r>
            <a:r>
              <a:rPr lang="en-US" sz="900" dirty="0" err="1"/>
              <a:t>tseeb</a:t>
            </a:r>
            <a:r>
              <a:rPr lang="en-US" sz="900" dirty="0"/>
              <a:t> </a:t>
            </a:r>
            <a:r>
              <a:rPr lang="en-US" sz="900" dirty="0" err="1"/>
              <a:t>sawv</a:t>
            </a:r>
            <a:r>
              <a:rPr lang="en-US" sz="900" dirty="0"/>
              <a:t> </a:t>
            </a:r>
            <a:r>
              <a:rPr lang="en-US" sz="900" dirty="0" err="1"/>
              <a:t>cev</a:t>
            </a:r>
            <a:r>
              <a:rPr lang="en-US" sz="900" dirty="0"/>
              <a:t> </a:t>
            </a:r>
            <a:r>
              <a:rPr lang="en-US" sz="900" dirty="0" err="1"/>
              <a:t>ntawm</a:t>
            </a:r>
            <a:r>
              <a:rPr lang="en-US" sz="900" dirty="0"/>
              <a:t> </a:t>
            </a:r>
            <a:r>
              <a:rPr lang="en-US" sz="900" dirty="0" err="1"/>
              <a:t>qhov</a:t>
            </a:r>
            <a:r>
              <a:rPr lang="en-US" sz="900" dirty="0"/>
              <a:t> </a:t>
            </a:r>
            <a:r>
              <a:rPr lang="en-US" sz="900" dirty="0" err="1"/>
              <a:t>teeb</a:t>
            </a:r>
            <a:r>
              <a:rPr lang="en-US" sz="900" dirty="0"/>
              <a:t> </a:t>
            </a:r>
            <a:r>
              <a:rPr lang="en-US" sz="900" dirty="0" err="1"/>
              <a:t>meem</a:t>
            </a:r>
            <a:r>
              <a:rPr lang="en-US" sz="900" dirty="0"/>
              <a:t>, </a:t>
            </a:r>
            <a:r>
              <a:rPr lang="en-US" sz="900" dirty="0" err="1"/>
              <a:t>rau</a:t>
            </a:r>
            <a:r>
              <a:rPr lang="en-US" sz="900" dirty="0"/>
              <a:t> koj?</a:t>
            </a:r>
          </a:p>
          <a:p>
            <a:pPr marL="0" lvl="0" indent="0" algn="l" rtl="0">
              <a:lnSpc>
                <a:spcPct val="100000"/>
              </a:lnSpc>
              <a:spcBef>
                <a:spcPts val="0"/>
              </a:spcBef>
              <a:spcAft>
                <a:spcPts val="0"/>
              </a:spcAft>
              <a:buSzPts val="1400"/>
              <a:buNone/>
            </a:pPr>
            <a:r>
              <a:rPr lang="en-US" sz="900" dirty="0"/>
              <a:t>Koj </a:t>
            </a:r>
            <a:r>
              <a:rPr lang="en-US" sz="900" dirty="0" err="1"/>
              <a:t>puas</a:t>
            </a:r>
            <a:r>
              <a:rPr lang="en-US" sz="900" dirty="0"/>
              <a:t> </a:t>
            </a:r>
            <a:r>
              <a:rPr lang="en-US" sz="900" dirty="0" err="1"/>
              <a:t>xav</a:t>
            </a:r>
            <a:r>
              <a:rPr lang="en-US" sz="900" dirty="0"/>
              <a:t> </a:t>
            </a:r>
            <a:r>
              <a:rPr lang="en-US" sz="900" dirty="0" err="1"/>
              <a:t>tias</a:t>
            </a:r>
            <a:r>
              <a:rPr lang="en-US" sz="900" dirty="0"/>
              <a:t> </a:t>
            </a:r>
            <a:r>
              <a:rPr lang="en-US" sz="900" dirty="0" err="1"/>
              <a:t>peb</a:t>
            </a:r>
            <a:r>
              <a:rPr lang="en-US" sz="900" dirty="0"/>
              <a:t> </a:t>
            </a:r>
            <a:r>
              <a:rPr lang="en-US" sz="900" dirty="0" err="1"/>
              <a:t>yuav</a:t>
            </a:r>
            <a:r>
              <a:rPr lang="en-US" sz="900" dirty="0"/>
              <a:t> </a:t>
            </a:r>
            <a:r>
              <a:rPr lang="en-US" sz="900" dirty="0" err="1"/>
              <a:t>tsum</a:t>
            </a:r>
            <a:r>
              <a:rPr lang="en-US" sz="900" dirty="0"/>
              <a:t> tau </a:t>
            </a:r>
            <a:r>
              <a:rPr lang="en-US" sz="900" dirty="0" err="1"/>
              <a:t>ntxiv</a:t>
            </a:r>
            <a:r>
              <a:rPr lang="en-US" sz="900" dirty="0"/>
              <a:t> </a:t>
            </a:r>
            <a:r>
              <a:rPr lang="en-US" sz="900" dirty="0" err="1"/>
              <a:t>ib</a:t>
            </a:r>
            <a:r>
              <a:rPr lang="en-US" sz="900" dirty="0"/>
              <a:t> yam dab </a:t>
            </a:r>
            <a:r>
              <a:rPr lang="en-US" sz="900" dirty="0" err="1"/>
              <a:t>tsi</a:t>
            </a:r>
            <a:r>
              <a:rPr lang="en-US" sz="900" dirty="0"/>
              <a:t> </a:t>
            </a:r>
            <a:r>
              <a:rPr lang="en-US" sz="900" dirty="0" err="1"/>
              <a:t>rau</a:t>
            </a:r>
            <a:r>
              <a:rPr lang="en-US" sz="900" dirty="0"/>
              <a:t> </a:t>
            </a:r>
            <a:r>
              <a:rPr lang="en-US" sz="900" dirty="0" err="1"/>
              <a:t>qhov</a:t>
            </a:r>
            <a:r>
              <a:rPr lang="en-US" sz="900" dirty="0"/>
              <a:t> </a:t>
            </a:r>
            <a:r>
              <a:rPr lang="en-US" sz="900" dirty="0" err="1"/>
              <a:t>kev</a:t>
            </a:r>
            <a:r>
              <a:rPr lang="en-US" sz="900" dirty="0"/>
              <a:t> </a:t>
            </a:r>
            <a:r>
              <a:rPr lang="en-US" sz="900" dirty="0" err="1"/>
              <a:t>piav</a:t>
            </a:r>
            <a:r>
              <a:rPr lang="en-US" sz="900" dirty="0"/>
              <a:t> </a:t>
            </a:r>
            <a:r>
              <a:rPr lang="en-US" sz="900" dirty="0" err="1"/>
              <a:t>qhia</a:t>
            </a:r>
            <a:r>
              <a:rPr lang="en-US" sz="900" dirty="0"/>
              <a:t> no?</a:t>
            </a:r>
          </a:p>
          <a:p>
            <a:pPr marL="0" lvl="0" indent="0" algn="l" rtl="0">
              <a:lnSpc>
                <a:spcPct val="100000"/>
              </a:lnSpc>
              <a:spcBef>
                <a:spcPts val="0"/>
              </a:spcBef>
              <a:spcAft>
                <a:spcPts val="0"/>
              </a:spcAft>
              <a:buSzPts val="1400"/>
              <a:buNone/>
            </a:pPr>
            <a:endParaRPr lang="en-US" sz="900" dirty="0"/>
          </a:p>
          <a:p>
            <a:pPr marL="0" lvl="0" indent="0" algn="l" rtl="0">
              <a:lnSpc>
                <a:spcPct val="100000"/>
              </a:lnSpc>
              <a:spcBef>
                <a:spcPts val="0"/>
              </a:spcBef>
              <a:spcAft>
                <a:spcPts val="0"/>
              </a:spcAft>
              <a:buSzPts val="1400"/>
              <a:buNone/>
            </a:pPr>
            <a:r>
              <a:rPr lang="en-US" sz="900" dirty="0" err="1"/>
              <a:t>Nqe</a:t>
            </a:r>
            <a:r>
              <a:rPr lang="en-US" sz="900" dirty="0"/>
              <a:t> </a:t>
            </a:r>
            <a:r>
              <a:rPr lang="en-US" sz="900" dirty="0" err="1"/>
              <a:t>Lus</a:t>
            </a:r>
            <a:r>
              <a:rPr lang="en-US" sz="900" dirty="0"/>
              <a:t> </a:t>
            </a:r>
            <a:r>
              <a:rPr lang="en-US" sz="900" dirty="0" err="1"/>
              <a:t>Nug</a:t>
            </a:r>
            <a:r>
              <a:rPr lang="en-US" sz="900" dirty="0"/>
              <a:t>: Koj </a:t>
            </a:r>
            <a:r>
              <a:rPr lang="en-US" sz="900" dirty="0" err="1"/>
              <a:t>ua</a:t>
            </a:r>
            <a:r>
              <a:rPr lang="en-US" sz="900" dirty="0"/>
              <a:t> </a:t>
            </a:r>
            <a:r>
              <a:rPr lang="en-US" sz="900" dirty="0" err="1"/>
              <a:t>txoj</a:t>
            </a:r>
            <a:r>
              <a:rPr lang="en-US" sz="900" dirty="0"/>
              <a:t> </a:t>
            </a:r>
            <a:r>
              <a:rPr lang="en-US" sz="900" dirty="0" err="1"/>
              <a:t>hauj</a:t>
            </a:r>
            <a:r>
              <a:rPr lang="en-US" sz="900" dirty="0"/>
              <a:t> </a:t>
            </a:r>
            <a:r>
              <a:rPr lang="en-US" sz="900" dirty="0" err="1"/>
              <a:t>lwm</a:t>
            </a:r>
            <a:r>
              <a:rPr lang="en-US" sz="900" dirty="0"/>
              <a:t> no </a:t>
            </a:r>
            <a:r>
              <a:rPr lang="en-US" sz="900" dirty="0" err="1"/>
              <a:t>rau</a:t>
            </a:r>
            <a:r>
              <a:rPr lang="en-US" sz="900" dirty="0"/>
              <a:t> </a:t>
            </a:r>
            <a:r>
              <a:rPr lang="en-US" sz="900" dirty="0" err="1"/>
              <a:t>leej</a:t>
            </a:r>
            <a:r>
              <a:rPr lang="en-US" sz="900" dirty="0"/>
              <a:t> </a:t>
            </a:r>
            <a:r>
              <a:rPr lang="en-US" sz="900" dirty="0" err="1"/>
              <a:t>twg</a:t>
            </a:r>
            <a:r>
              <a:rPr lang="en-US" sz="900" dirty="0"/>
              <a:t>?</a:t>
            </a:r>
            <a:endParaRPr sz="900" dirty="0"/>
          </a:p>
          <a:p>
            <a:pPr marL="0" lvl="0" indent="0" algn="l" rtl="0">
              <a:lnSpc>
                <a:spcPct val="100000"/>
              </a:lnSpc>
              <a:spcBef>
                <a:spcPts val="0"/>
              </a:spcBef>
              <a:spcAft>
                <a:spcPts val="0"/>
              </a:spcAft>
              <a:buSzPts val="1400"/>
              <a:buNone/>
            </a:pPr>
            <a:endParaRPr sz="900"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1134143b2a0_2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1134143b2a0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000" dirty="0">
                <a:solidFill>
                  <a:schemeClr val="dk1"/>
                </a:solidFill>
              </a:rPr>
              <a:t>Tus </a:t>
            </a:r>
            <a:r>
              <a:rPr lang="en-US" sz="1000" dirty="0" err="1">
                <a:solidFill>
                  <a:schemeClr val="dk1"/>
                </a:solidFill>
              </a:rPr>
              <a:t>Kws</a:t>
            </a:r>
            <a:r>
              <a:rPr lang="en-US" sz="1000" dirty="0">
                <a:solidFill>
                  <a:schemeClr val="dk1"/>
                </a:solidFill>
              </a:rPr>
              <a:t> </a:t>
            </a:r>
            <a:r>
              <a:rPr lang="en" sz="1000" dirty="0">
                <a:solidFill>
                  <a:schemeClr val="dk1"/>
                </a:solidFill>
              </a:rPr>
              <a:t>Pab Tswv Yim: Matt, he/him/his</a:t>
            </a:r>
            <a:endParaRPr sz="1000" dirty="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1000"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US" sz="1000" dirty="0" err="1">
                <a:solidFill>
                  <a:schemeClr val="dk1"/>
                </a:solidFill>
              </a:rPr>
              <a:t>Ceeb</a:t>
            </a:r>
            <a:r>
              <a:rPr lang="en-US" sz="1000" dirty="0">
                <a:solidFill>
                  <a:schemeClr val="dk1"/>
                </a:solidFill>
              </a:rPr>
              <a:t> Toom: Tom </a:t>
            </a:r>
            <a:r>
              <a:rPr lang="en-US" sz="1000" dirty="0" err="1">
                <a:solidFill>
                  <a:schemeClr val="dk1"/>
                </a:solidFill>
              </a:rPr>
              <a:t>qab</a:t>
            </a:r>
            <a:r>
              <a:rPr lang="en-US" sz="1000" dirty="0">
                <a:solidFill>
                  <a:schemeClr val="dk1"/>
                </a:solidFill>
              </a:rPr>
              <a:t> </a:t>
            </a:r>
            <a:r>
              <a:rPr lang="en-US" sz="1000" dirty="0" err="1">
                <a:solidFill>
                  <a:schemeClr val="dk1"/>
                </a:solidFill>
              </a:rPr>
              <a:t>sau</a:t>
            </a:r>
            <a:r>
              <a:rPr lang="en-US" sz="1000" dirty="0">
                <a:solidFill>
                  <a:schemeClr val="dk1"/>
                </a:solidFill>
              </a:rPr>
              <a:t> </a:t>
            </a:r>
            <a:r>
              <a:rPr lang="en-US" sz="1000" dirty="0" err="1">
                <a:solidFill>
                  <a:schemeClr val="dk1"/>
                </a:solidFill>
              </a:rPr>
              <a:t>npe</a:t>
            </a:r>
            <a:r>
              <a:rPr lang="en-US" sz="1000" dirty="0">
                <a:solidFill>
                  <a:schemeClr val="dk1"/>
                </a:solidFill>
              </a:rPr>
              <a:t> </a:t>
            </a:r>
            <a:r>
              <a:rPr lang="en-US" sz="1000" dirty="0" err="1">
                <a:solidFill>
                  <a:schemeClr val="dk1"/>
                </a:solidFill>
              </a:rPr>
              <a:t>thiab</a:t>
            </a:r>
            <a:r>
              <a:rPr lang="en-US" sz="1000" dirty="0">
                <a:solidFill>
                  <a:schemeClr val="dk1"/>
                </a:solidFill>
              </a:rPr>
              <a:t> </a:t>
            </a:r>
            <a:r>
              <a:rPr lang="en-US" sz="1000" dirty="0" err="1">
                <a:solidFill>
                  <a:schemeClr val="dk1"/>
                </a:solidFill>
              </a:rPr>
              <a:t>cov</a:t>
            </a:r>
            <a:r>
              <a:rPr lang="en-US" sz="1000" dirty="0">
                <a:solidFill>
                  <a:schemeClr val="dk1"/>
                </a:solidFill>
              </a:rPr>
              <a:t> </a:t>
            </a:r>
            <a:r>
              <a:rPr lang="en-US" sz="1000" dirty="0" err="1">
                <a:solidFill>
                  <a:schemeClr val="dk1"/>
                </a:solidFill>
              </a:rPr>
              <a:t>lus</a:t>
            </a:r>
            <a:r>
              <a:rPr lang="en-US" sz="1000" dirty="0">
                <a:solidFill>
                  <a:schemeClr val="dk1"/>
                </a:solidFill>
              </a:rPr>
              <a:t> </a:t>
            </a:r>
            <a:r>
              <a:rPr lang="en-US" sz="1000" dirty="0" err="1">
                <a:solidFill>
                  <a:schemeClr val="dk1"/>
                </a:solidFill>
              </a:rPr>
              <a:t>teb</a:t>
            </a:r>
            <a:r>
              <a:rPr lang="en-US" sz="1000" dirty="0">
                <a:solidFill>
                  <a:schemeClr val="dk1"/>
                </a:solidFill>
              </a:rPr>
              <a:t> </a:t>
            </a:r>
            <a:r>
              <a:rPr lang="en-US" sz="1000" dirty="0" err="1">
                <a:solidFill>
                  <a:schemeClr val="dk1"/>
                </a:solidFill>
              </a:rPr>
              <a:t>hauv</a:t>
            </a:r>
            <a:r>
              <a:rPr lang="en-US" sz="1000" dirty="0">
                <a:solidFill>
                  <a:schemeClr val="dk1"/>
                </a:solidFill>
              </a:rPr>
              <a:t> </a:t>
            </a:r>
            <a:r>
              <a:rPr lang="en-US" sz="1000" dirty="0" err="1">
                <a:solidFill>
                  <a:schemeClr val="dk1"/>
                </a:solidFill>
              </a:rPr>
              <a:t>kev</a:t>
            </a:r>
            <a:r>
              <a:rPr lang="en-US" sz="1000" dirty="0">
                <a:solidFill>
                  <a:schemeClr val="dk1"/>
                </a:solidFill>
              </a:rPr>
              <a:t> sib </a:t>
            </a:r>
            <a:r>
              <a:rPr lang="en-US" sz="1000" dirty="0" err="1">
                <a:solidFill>
                  <a:schemeClr val="dk1"/>
                </a:solidFill>
              </a:rPr>
              <a:t>tham</a:t>
            </a:r>
            <a:r>
              <a:rPr lang="en-US" sz="1000" dirty="0">
                <a:solidFill>
                  <a:schemeClr val="dk1"/>
                </a:solidFill>
              </a:rPr>
              <a:t>, Kuv </a:t>
            </a:r>
            <a:r>
              <a:rPr lang="en-US" sz="1000" dirty="0" err="1">
                <a:solidFill>
                  <a:schemeClr val="dk1"/>
                </a:solidFill>
              </a:rPr>
              <a:t>yuav</a:t>
            </a:r>
            <a:r>
              <a:rPr lang="en-US" sz="1000" dirty="0">
                <a:solidFill>
                  <a:schemeClr val="dk1"/>
                </a:solidFill>
              </a:rPr>
              <a:t> </a:t>
            </a:r>
            <a:r>
              <a:rPr lang="en-US" sz="1000" dirty="0" err="1">
                <a:solidFill>
                  <a:schemeClr val="dk1"/>
                </a:solidFill>
              </a:rPr>
              <a:t>tsim</a:t>
            </a:r>
            <a:r>
              <a:rPr lang="en-US" sz="1000" dirty="0">
                <a:solidFill>
                  <a:schemeClr val="dk1"/>
                </a:solidFill>
              </a:rPr>
              <a:t> </a:t>
            </a:r>
            <a:r>
              <a:rPr lang="en-US" sz="1000" dirty="0" err="1">
                <a:solidFill>
                  <a:schemeClr val="dk1"/>
                </a:solidFill>
              </a:rPr>
              <a:t>cov</a:t>
            </a:r>
            <a:r>
              <a:rPr lang="en-US" sz="1000" dirty="0">
                <a:solidFill>
                  <a:schemeClr val="dk1"/>
                </a:solidFill>
              </a:rPr>
              <a:t> </a:t>
            </a:r>
            <a:r>
              <a:rPr lang="en-US" sz="1000" dirty="0" err="1">
                <a:solidFill>
                  <a:schemeClr val="dk1"/>
                </a:solidFill>
              </a:rPr>
              <a:t>lus</a:t>
            </a:r>
            <a:r>
              <a:rPr lang="en-US" sz="1000" dirty="0">
                <a:solidFill>
                  <a:schemeClr val="dk1"/>
                </a:solidFill>
              </a:rPr>
              <a:t> </a:t>
            </a:r>
            <a:r>
              <a:rPr lang="en-US" sz="1000" dirty="0" err="1">
                <a:solidFill>
                  <a:schemeClr val="dk1"/>
                </a:solidFill>
              </a:rPr>
              <a:t>nrawm</a:t>
            </a:r>
            <a:r>
              <a:rPr lang="en-US" sz="1000" dirty="0">
                <a:solidFill>
                  <a:schemeClr val="dk1"/>
                </a:solidFill>
              </a:rPr>
              <a:t> </a:t>
            </a:r>
            <a:r>
              <a:rPr lang="en-US" sz="1000" dirty="0" err="1">
                <a:solidFill>
                  <a:schemeClr val="dk1"/>
                </a:solidFill>
              </a:rPr>
              <a:t>kom</a:t>
            </a:r>
            <a:r>
              <a:rPr lang="en-US" sz="1000" dirty="0">
                <a:solidFill>
                  <a:schemeClr val="dk1"/>
                </a:solidFill>
              </a:rPr>
              <a:t> pom </a:t>
            </a:r>
            <a:r>
              <a:rPr lang="en-US" sz="1000" dirty="0" err="1">
                <a:solidFill>
                  <a:schemeClr val="dk1"/>
                </a:solidFill>
              </a:rPr>
              <a:t>cov</a:t>
            </a:r>
            <a:r>
              <a:rPr lang="en-US" sz="1000" dirty="0">
                <a:solidFill>
                  <a:schemeClr val="dk1"/>
                </a:solidFill>
              </a:rPr>
              <a:t> </a:t>
            </a:r>
            <a:r>
              <a:rPr lang="en-US" sz="1000" dirty="0" err="1">
                <a:solidFill>
                  <a:schemeClr val="dk1"/>
                </a:solidFill>
              </a:rPr>
              <a:t>lus</a:t>
            </a:r>
            <a:r>
              <a:rPr lang="en-US" sz="1000" dirty="0">
                <a:solidFill>
                  <a:schemeClr val="dk1"/>
                </a:solidFill>
              </a:rPr>
              <a:t> </a:t>
            </a:r>
            <a:r>
              <a:rPr lang="en-US" sz="1000" dirty="0" err="1">
                <a:solidFill>
                  <a:schemeClr val="dk1"/>
                </a:solidFill>
              </a:rPr>
              <a:t>teb</a:t>
            </a:r>
            <a:r>
              <a:rPr lang="en-US" sz="1000" dirty="0">
                <a:solidFill>
                  <a:schemeClr val="dk1"/>
                </a:solidFill>
              </a:rPr>
              <a:t> zoo </a:t>
            </a:r>
            <a:r>
              <a:rPr lang="en-US" sz="1000" dirty="0" err="1">
                <a:solidFill>
                  <a:schemeClr val="dk1"/>
                </a:solidFill>
              </a:rPr>
              <a:t>dua</a:t>
            </a:r>
            <a:r>
              <a:rPr lang="en-US" sz="1000" dirty="0">
                <a:solidFill>
                  <a:schemeClr val="dk1"/>
                </a:solidFill>
              </a:rPr>
              <a:t> </a:t>
            </a:r>
            <a:r>
              <a:rPr lang="en-US" sz="1000" dirty="0" err="1">
                <a:solidFill>
                  <a:schemeClr val="dk1"/>
                </a:solidFill>
              </a:rPr>
              <a:t>thiab</a:t>
            </a:r>
            <a:r>
              <a:rPr lang="en-US" sz="1000" dirty="0">
                <a:solidFill>
                  <a:schemeClr val="dk1"/>
                </a:solidFill>
              </a:rPr>
              <a:t> </a:t>
            </a:r>
            <a:r>
              <a:rPr lang="en-US" sz="1000" dirty="0" err="1">
                <a:solidFill>
                  <a:schemeClr val="dk1"/>
                </a:solidFill>
              </a:rPr>
              <a:t>qhia</a:t>
            </a:r>
            <a:r>
              <a:rPr lang="en-US" sz="1000" dirty="0">
                <a:solidFill>
                  <a:schemeClr val="dk1"/>
                </a:solidFill>
              </a:rPr>
              <a:t> </a:t>
            </a:r>
            <a:r>
              <a:rPr lang="en-US" sz="1000" dirty="0" err="1">
                <a:solidFill>
                  <a:schemeClr val="dk1"/>
                </a:solidFill>
              </a:rPr>
              <a:t>qhov</a:t>
            </a:r>
            <a:r>
              <a:rPr lang="en-US" sz="1000" dirty="0">
                <a:solidFill>
                  <a:schemeClr val="dk1"/>
                </a:solidFill>
              </a:rPr>
              <a:t> screen. </a:t>
            </a:r>
            <a:r>
              <a:rPr lang="en-US" sz="1000" dirty="0" err="1">
                <a:solidFill>
                  <a:schemeClr val="dk1"/>
                </a:solidFill>
              </a:rPr>
              <a:t>Tsuas</a:t>
            </a:r>
            <a:r>
              <a:rPr lang="en-US" sz="1000" dirty="0">
                <a:solidFill>
                  <a:schemeClr val="dk1"/>
                </a:solidFill>
              </a:rPr>
              <a:t> </a:t>
            </a:r>
            <a:r>
              <a:rPr lang="en-US" sz="1000" dirty="0" err="1">
                <a:solidFill>
                  <a:schemeClr val="dk1"/>
                </a:solidFill>
              </a:rPr>
              <a:t>yog</a:t>
            </a:r>
            <a:r>
              <a:rPr lang="en-US" sz="1000" dirty="0">
                <a:solidFill>
                  <a:schemeClr val="dk1"/>
                </a:solidFill>
              </a:rPr>
              <a:t> </a:t>
            </a:r>
            <a:r>
              <a:rPr lang="en-US" sz="1000" dirty="0" err="1">
                <a:solidFill>
                  <a:schemeClr val="dk1"/>
                </a:solidFill>
              </a:rPr>
              <a:t>muaj</a:t>
            </a:r>
            <a:r>
              <a:rPr lang="en-US" sz="1000" dirty="0">
                <a:solidFill>
                  <a:schemeClr val="dk1"/>
                </a:solidFill>
              </a:rPr>
              <a:t> </a:t>
            </a:r>
            <a:r>
              <a:rPr lang="en-US" sz="1000" dirty="0" err="1">
                <a:solidFill>
                  <a:schemeClr val="dk1"/>
                </a:solidFill>
              </a:rPr>
              <a:t>lub</a:t>
            </a:r>
            <a:r>
              <a:rPr lang="en-US" sz="1000" dirty="0">
                <a:solidFill>
                  <a:schemeClr val="dk1"/>
                </a:solidFill>
              </a:rPr>
              <a:t> </a:t>
            </a:r>
            <a:r>
              <a:rPr lang="en-US" sz="1000" dirty="0" err="1">
                <a:solidFill>
                  <a:schemeClr val="dk1"/>
                </a:solidFill>
              </a:rPr>
              <a:t>sij</a:t>
            </a:r>
            <a:r>
              <a:rPr lang="en-US" sz="1000" dirty="0">
                <a:solidFill>
                  <a:schemeClr val="dk1"/>
                </a:solidFill>
              </a:rPr>
              <a:t> </a:t>
            </a:r>
            <a:r>
              <a:rPr lang="en-US" sz="1000" dirty="0" err="1">
                <a:solidFill>
                  <a:schemeClr val="dk1"/>
                </a:solidFill>
              </a:rPr>
              <a:t>hawm</a:t>
            </a:r>
            <a:r>
              <a:rPr lang="en-US" sz="1000" dirty="0">
                <a:solidFill>
                  <a:schemeClr val="dk1"/>
                </a:solidFill>
              </a:rPr>
              <a:t> los </a:t>
            </a:r>
            <a:r>
              <a:rPr lang="en-US" sz="1000" dirty="0" err="1">
                <a:solidFill>
                  <a:schemeClr val="dk1"/>
                </a:solidFill>
              </a:rPr>
              <a:t>qhia</a:t>
            </a:r>
            <a:r>
              <a:rPr lang="en-US" sz="1000" dirty="0">
                <a:solidFill>
                  <a:schemeClr val="dk1"/>
                </a:solidFill>
              </a:rPr>
              <a:t> </a:t>
            </a:r>
            <a:r>
              <a:rPr lang="en-US" sz="1000" dirty="0" err="1">
                <a:solidFill>
                  <a:schemeClr val="dk1"/>
                </a:solidFill>
              </a:rPr>
              <a:t>qhov</a:t>
            </a:r>
            <a:r>
              <a:rPr lang="en-US" sz="1000" dirty="0">
                <a:solidFill>
                  <a:schemeClr val="dk1"/>
                </a:solidFill>
              </a:rPr>
              <a:t> </a:t>
            </a:r>
            <a:r>
              <a:rPr lang="en-US" sz="1000" dirty="0" err="1">
                <a:solidFill>
                  <a:schemeClr val="dk1"/>
                </a:solidFill>
              </a:rPr>
              <a:t>ntawv</a:t>
            </a:r>
            <a:r>
              <a:rPr lang="en" sz="1000" dirty="0">
                <a:solidFill>
                  <a:schemeClr val="dk1"/>
                </a:solidFill>
              </a:rPr>
              <a:t>. </a:t>
            </a:r>
            <a:r>
              <a:rPr lang="en" sz="1000" u="sng" dirty="0">
                <a:solidFill>
                  <a:schemeClr val="hlink"/>
                </a:solidFill>
                <a:hlinkClick r:id="rId3"/>
              </a:rPr>
              <a:t>https://www.flippity.net/WordCloud.htm</a:t>
            </a:r>
            <a:r>
              <a:rPr lang="en" sz="1000" dirty="0">
                <a:solidFill>
                  <a:schemeClr val="dk1"/>
                </a:solidFill>
              </a:rPr>
              <a:t> </a:t>
            </a:r>
            <a:endParaRPr sz="1000" dirty="0">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1000"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000" dirty="0">
                <a:solidFill>
                  <a:schemeClr val="dk1"/>
                </a:solidFill>
              </a:rPr>
              <a:t>“</a:t>
            </a:r>
            <a:r>
              <a:rPr lang="en-US" sz="1000" dirty="0" err="1">
                <a:solidFill>
                  <a:schemeClr val="dk1"/>
                </a:solidFill>
              </a:rPr>
              <a:t>Thaj</a:t>
            </a:r>
            <a:r>
              <a:rPr lang="en-US" sz="1000" dirty="0">
                <a:solidFill>
                  <a:schemeClr val="dk1"/>
                </a:solidFill>
              </a:rPr>
              <a:t> </a:t>
            </a:r>
            <a:r>
              <a:rPr lang="en-US" sz="1000" dirty="0" err="1">
                <a:solidFill>
                  <a:schemeClr val="dk1"/>
                </a:solidFill>
              </a:rPr>
              <a:t>tsam</a:t>
            </a:r>
            <a:r>
              <a:rPr lang="en-US" sz="1000" dirty="0">
                <a:solidFill>
                  <a:schemeClr val="dk1"/>
                </a:solidFill>
              </a:rPr>
              <a:t> </a:t>
            </a:r>
            <a:r>
              <a:rPr lang="en-US" sz="1000" dirty="0" err="1">
                <a:solidFill>
                  <a:schemeClr val="dk1"/>
                </a:solidFill>
              </a:rPr>
              <a:t>uas</a:t>
            </a:r>
            <a:r>
              <a:rPr lang="en-US" sz="1000" dirty="0">
                <a:solidFill>
                  <a:schemeClr val="dk1"/>
                </a:solidFill>
              </a:rPr>
              <a:t> </a:t>
            </a:r>
            <a:r>
              <a:rPr lang="en-US" sz="1000" dirty="0" err="1">
                <a:solidFill>
                  <a:schemeClr val="dk1"/>
                </a:solidFill>
              </a:rPr>
              <a:t>peb</a:t>
            </a:r>
            <a:r>
              <a:rPr lang="en-US" sz="1000" dirty="0">
                <a:solidFill>
                  <a:schemeClr val="dk1"/>
                </a:solidFill>
              </a:rPr>
              <a:t> </a:t>
            </a:r>
            <a:r>
              <a:rPr lang="en-US" sz="1000" dirty="0" err="1">
                <a:solidFill>
                  <a:schemeClr val="dk1"/>
                </a:solidFill>
              </a:rPr>
              <a:t>tuaj</a:t>
            </a:r>
            <a:r>
              <a:rPr lang="en-US" sz="1000" dirty="0">
                <a:solidFill>
                  <a:schemeClr val="dk1"/>
                </a:solidFill>
              </a:rPr>
              <a:t> </a:t>
            </a:r>
            <a:r>
              <a:rPr lang="en-US" sz="1000" dirty="0" err="1">
                <a:solidFill>
                  <a:schemeClr val="dk1"/>
                </a:solidFill>
              </a:rPr>
              <a:t>yeem</a:t>
            </a:r>
            <a:r>
              <a:rPr lang="en-US" sz="1000" dirty="0">
                <a:solidFill>
                  <a:schemeClr val="dk1"/>
                </a:solidFill>
              </a:rPr>
              <a:t> pom </a:t>
            </a:r>
            <a:r>
              <a:rPr lang="en-US" sz="1000" dirty="0" err="1">
                <a:solidFill>
                  <a:schemeClr val="dk1"/>
                </a:solidFill>
              </a:rPr>
              <a:t>tsis</a:t>
            </a:r>
            <a:r>
              <a:rPr lang="en-US" sz="1000" dirty="0">
                <a:solidFill>
                  <a:schemeClr val="dk1"/>
                </a:solidFill>
              </a:rPr>
              <a:t> </a:t>
            </a:r>
            <a:r>
              <a:rPr lang="en-US" sz="1000" dirty="0" err="1">
                <a:solidFill>
                  <a:schemeClr val="dk1"/>
                </a:solidFill>
              </a:rPr>
              <a:t>yog</a:t>
            </a:r>
            <a:r>
              <a:rPr lang="en-US" sz="1000" dirty="0">
                <a:solidFill>
                  <a:schemeClr val="dk1"/>
                </a:solidFill>
              </a:rPr>
              <a:t> </a:t>
            </a:r>
            <a:r>
              <a:rPr lang="en-US" sz="1000" dirty="0" err="1">
                <a:solidFill>
                  <a:schemeClr val="dk1"/>
                </a:solidFill>
              </a:rPr>
              <a:t>qhov</a:t>
            </a:r>
            <a:r>
              <a:rPr lang="en-US" sz="1000" dirty="0">
                <a:solidFill>
                  <a:schemeClr val="dk1"/>
                </a:solidFill>
              </a:rPr>
              <a:t> </a:t>
            </a:r>
            <a:r>
              <a:rPr lang="en-US" sz="1000" dirty="0" err="1">
                <a:solidFill>
                  <a:schemeClr val="dk1"/>
                </a:solidFill>
              </a:rPr>
              <a:t>kawg</a:t>
            </a:r>
            <a:r>
              <a:rPr lang="en-US" sz="1000" dirty="0">
                <a:solidFill>
                  <a:schemeClr val="dk1"/>
                </a:solidFill>
              </a:rPr>
              <a:t> </a:t>
            </a:r>
            <a:r>
              <a:rPr lang="en-US" sz="1000" dirty="0" err="1">
                <a:solidFill>
                  <a:schemeClr val="dk1"/>
                </a:solidFill>
              </a:rPr>
              <a:t>ntawm</a:t>
            </a:r>
            <a:r>
              <a:rPr lang="en-US" sz="1000" dirty="0">
                <a:solidFill>
                  <a:schemeClr val="dk1"/>
                </a:solidFill>
              </a:rPr>
              <a:t> </a:t>
            </a:r>
            <a:r>
              <a:rPr lang="en-US" sz="1000" dirty="0" err="1">
                <a:solidFill>
                  <a:schemeClr val="dk1"/>
                </a:solidFill>
              </a:rPr>
              <a:t>txoj</a:t>
            </a:r>
            <a:r>
              <a:rPr lang="en-US" sz="1000" dirty="0">
                <a:solidFill>
                  <a:schemeClr val="dk1"/>
                </a:solidFill>
              </a:rPr>
              <a:t> </a:t>
            </a:r>
            <a:r>
              <a:rPr lang="en-US" sz="1000" dirty="0" err="1">
                <a:solidFill>
                  <a:schemeClr val="dk1"/>
                </a:solidFill>
              </a:rPr>
              <a:t>kev</a:t>
            </a:r>
            <a:r>
              <a:rPr lang="en-US" sz="1000" dirty="0">
                <a:solidFill>
                  <a:schemeClr val="dk1"/>
                </a:solidFill>
              </a:rPr>
              <a:t> </a:t>
            </a:r>
            <a:r>
              <a:rPr lang="en-US" sz="1000" dirty="0" err="1">
                <a:solidFill>
                  <a:schemeClr val="dk1"/>
                </a:solidFill>
              </a:rPr>
              <a:t>taug</a:t>
            </a:r>
            <a:r>
              <a:rPr lang="en-US" sz="1000" dirty="0">
                <a:solidFill>
                  <a:schemeClr val="dk1"/>
                </a:solidFill>
              </a:rPr>
              <a:t>, </a:t>
            </a:r>
            <a:r>
              <a:rPr lang="en-US" sz="1000" dirty="0" err="1">
                <a:solidFill>
                  <a:schemeClr val="dk1"/>
                </a:solidFill>
              </a:rPr>
              <a:t>nws</a:t>
            </a:r>
            <a:r>
              <a:rPr lang="en-US" sz="1000" dirty="0">
                <a:solidFill>
                  <a:schemeClr val="dk1"/>
                </a:solidFill>
              </a:rPr>
              <a:t> </a:t>
            </a:r>
            <a:r>
              <a:rPr lang="en-US" sz="1000" dirty="0" err="1">
                <a:solidFill>
                  <a:schemeClr val="dk1"/>
                </a:solidFill>
              </a:rPr>
              <a:t>tsuas</a:t>
            </a:r>
            <a:r>
              <a:rPr lang="en-US" sz="1000" dirty="0">
                <a:solidFill>
                  <a:schemeClr val="dk1"/>
                </a:solidFill>
              </a:rPr>
              <a:t> </a:t>
            </a:r>
            <a:r>
              <a:rPr lang="en-US" sz="1000" dirty="0" err="1">
                <a:solidFill>
                  <a:schemeClr val="dk1"/>
                </a:solidFill>
              </a:rPr>
              <a:t>yog</a:t>
            </a:r>
            <a:r>
              <a:rPr lang="en-US" sz="1000" dirty="0">
                <a:solidFill>
                  <a:schemeClr val="dk1"/>
                </a:solidFill>
              </a:rPr>
              <a:t> </a:t>
            </a:r>
            <a:r>
              <a:rPr lang="en-US" sz="1000" dirty="0" err="1">
                <a:solidFill>
                  <a:schemeClr val="dk1"/>
                </a:solidFill>
              </a:rPr>
              <a:t>qhov</a:t>
            </a:r>
            <a:r>
              <a:rPr lang="en-US" sz="1000" dirty="0">
                <a:solidFill>
                  <a:schemeClr val="dk1"/>
                </a:solidFill>
              </a:rPr>
              <a:t> </a:t>
            </a:r>
            <a:r>
              <a:rPr lang="en-US" sz="1000" dirty="0" err="1">
                <a:solidFill>
                  <a:schemeClr val="dk1"/>
                </a:solidFill>
              </a:rPr>
              <a:t>txwv</a:t>
            </a:r>
            <a:r>
              <a:rPr lang="en-US" sz="1000" dirty="0">
                <a:solidFill>
                  <a:schemeClr val="dk1"/>
                </a:solidFill>
              </a:rPr>
              <a:t> sab </a:t>
            </a:r>
            <a:r>
              <a:rPr lang="en-US" sz="1000" dirty="0" err="1">
                <a:solidFill>
                  <a:schemeClr val="dk1"/>
                </a:solidFill>
              </a:rPr>
              <a:t>nraudvntawm</a:t>
            </a:r>
            <a:r>
              <a:rPr lang="en-US" sz="1000" dirty="0">
                <a:solidFill>
                  <a:schemeClr val="dk1"/>
                </a:solidFill>
              </a:rPr>
              <a:t> </a:t>
            </a:r>
            <a:r>
              <a:rPr lang="en-US" sz="1000" dirty="0" err="1">
                <a:solidFill>
                  <a:schemeClr val="dk1"/>
                </a:solidFill>
              </a:rPr>
              <a:t>peb</a:t>
            </a:r>
            <a:r>
              <a:rPr lang="en-US" sz="1000" dirty="0">
                <a:solidFill>
                  <a:schemeClr val="dk1"/>
                </a:solidFill>
              </a:rPr>
              <a:t> </a:t>
            </a:r>
            <a:r>
              <a:rPr lang="en-US" sz="1000" dirty="0" err="1">
                <a:solidFill>
                  <a:schemeClr val="dk1"/>
                </a:solidFill>
              </a:rPr>
              <a:t>lub</a:t>
            </a:r>
            <a:r>
              <a:rPr lang="en-US" sz="1000" dirty="0">
                <a:solidFill>
                  <a:schemeClr val="dk1"/>
                </a:solidFill>
              </a:rPr>
              <a:t> </a:t>
            </a:r>
            <a:r>
              <a:rPr lang="en-US" sz="1000" dirty="0" err="1">
                <a:solidFill>
                  <a:schemeClr val="dk1"/>
                </a:solidFill>
              </a:rPr>
              <a:t>zeem</a:t>
            </a:r>
            <a:r>
              <a:rPr lang="en-US" sz="1000" dirty="0">
                <a:solidFill>
                  <a:schemeClr val="dk1"/>
                </a:solidFill>
              </a:rPr>
              <a:t> </a:t>
            </a:r>
            <a:r>
              <a:rPr lang="en-US" sz="1000" dirty="0" err="1">
                <a:solidFill>
                  <a:schemeClr val="dk1"/>
                </a:solidFill>
              </a:rPr>
              <a:t>muag</a:t>
            </a:r>
            <a:r>
              <a:rPr lang="en" sz="1000" dirty="0">
                <a:solidFill>
                  <a:schemeClr val="dk1"/>
                </a:solidFill>
              </a:rPr>
              <a:t>.”</a:t>
            </a:r>
            <a:endParaRPr sz="1000" dirty="0">
              <a:solidFill>
                <a:srgbClr val="0000FF"/>
              </a:solidFill>
            </a:endParaRPr>
          </a:p>
          <a:p>
            <a:pPr marL="0" lvl="0" indent="0" algn="l" rtl="0">
              <a:spcBef>
                <a:spcPts val="0"/>
              </a:spcBef>
              <a:spcAft>
                <a:spcPts val="0"/>
              </a:spcAft>
              <a:buClr>
                <a:schemeClr val="dk1"/>
              </a:buClr>
              <a:buSzPts val="1100"/>
              <a:buFont typeface="Arial"/>
              <a:buNone/>
            </a:pPr>
            <a:endParaRPr sz="1000" dirty="0">
              <a:solidFill>
                <a:srgbClr val="0000FF"/>
              </a:solidFill>
            </a:endParaRPr>
          </a:p>
          <a:p>
            <a:pPr marL="0" lvl="0" indent="0" algn="l" rtl="0">
              <a:spcBef>
                <a:spcPts val="0"/>
              </a:spcBef>
              <a:spcAft>
                <a:spcPts val="0"/>
              </a:spcAft>
              <a:buClr>
                <a:schemeClr val="dk1"/>
              </a:buClr>
              <a:buSzPts val="1100"/>
              <a:buFont typeface="Arial"/>
              <a:buNone/>
            </a:pPr>
            <a:r>
              <a:rPr lang="en-US" sz="1000" dirty="0">
                <a:solidFill>
                  <a:srgbClr val="0000FF"/>
                </a:solidFill>
              </a:rPr>
              <a:t>Pom </a:t>
            </a:r>
            <a:r>
              <a:rPr lang="en-US" sz="1000" dirty="0" err="1">
                <a:solidFill>
                  <a:srgbClr val="0000FF"/>
                </a:solidFill>
              </a:rPr>
              <a:t>peb</a:t>
            </a:r>
            <a:r>
              <a:rPr lang="en-US" sz="1000" dirty="0">
                <a:solidFill>
                  <a:srgbClr val="0000FF"/>
                </a:solidFill>
              </a:rPr>
              <a:t> </a:t>
            </a:r>
            <a:r>
              <a:rPr lang="en-US" sz="1000" dirty="0" err="1">
                <a:solidFill>
                  <a:srgbClr val="0000FF"/>
                </a:solidFill>
              </a:rPr>
              <a:t>txoj</a:t>
            </a:r>
            <a:r>
              <a:rPr lang="en-US" sz="1000" dirty="0">
                <a:solidFill>
                  <a:srgbClr val="0000FF"/>
                </a:solidFill>
              </a:rPr>
              <a:t> </a:t>
            </a:r>
            <a:r>
              <a:rPr lang="en-US" sz="1000" dirty="0" err="1">
                <a:solidFill>
                  <a:srgbClr val="0000FF"/>
                </a:solidFill>
              </a:rPr>
              <a:t>hauj</a:t>
            </a:r>
            <a:r>
              <a:rPr lang="en-US" sz="1000" dirty="0">
                <a:solidFill>
                  <a:srgbClr val="0000FF"/>
                </a:solidFill>
              </a:rPr>
              <a:t> </a:t>
            </a:r>
            <a:r>
              <a:rPr lang="en-US" sz="1000" dirty="0" err="1">
                <a:solidFill>
                  <a:srgbClr val="0000FF"/>
                </a:solidFill>
              </a:rPr>
              <a:t>lwm</a:t>
            </a:r>
            <a:r>
              <a:rPr lang="en-US" sz="1000" dirty="0">
                <a:solidFill>
                  <a:srgbClr val="0000FF"/>
                </a:solidFill>
              </a:rPr>
              <a:t> </a:t>
            </a:r>
            <a:r>
              <a:rPr lang="en-US" sz="1000" dirty="0" err="1">
                <a:solidFill>
                  <a:srgbClr val="0000FF"/>
                </a:solidFill>
              </a:rPr>
              <a:t>ntawm</a:t>
            </a:r>
            <a:r>
              <a:rPr lang="en-US" sz="1000" dirty="0">
                <a:solidFill>
                  <a:srgbClr val="0000FF"/>
                </a:solidFill>
              </a:rPr>
              <a:t> </a:t>
            </a:r>
            <a:r>
              <a:rPr lang="en-US" sz="1000" dirty="0" err="1">
                <a:solidFill>
                  <a:srgbClr val="0000FF"/>
                </a:solidFill>
              </a:rPr>
              <a:t>niaj</a:t>
            </a:r>
            <a:r>
              <a:rPr lang="en-US" sz="1000" dirty="0">
                <a:solidFill>
                  <a:srgbClr val="0000FF"/>
                </a:solidFill>
              </a:rPr>
              <a:t> </a:t>
            </a:r>
            <a:r>
              <a:rPr lang="en-US" sz="1000" dirty="0" err="1">
                <a:solidFill>
                  <a:srgbClr val="0000FF"/>
                </a:solidFill>
              </a:rPr>
              <a:t>hnub</a:t>
            </a:r>
            <a:r>
              <a:rPr lang="en-US" sz="1000" dirty="0">
                <a:solidFill>
                  <a:srgbClr val="0000FF"/>
                </a:solidFill>
              </a:rPr>
              <a:t> no </a:t>
            </a:r>
            <a:r>
              <a:rPr lang="en-US" sz="1000" dirty="0" err="1">
                <a:solidFill>
                  <a:srgbClr val="0000FF"/>
                </a:solidFill>
              </a:rPr>
              <a:t>yog</a:t>
            </a:r>
            <a:r>
              <a:rPr lang="en-US" sz="1000" dirty="0">
                <a:solidFill>
                  <a:srgbClr val="0000FF"/>
                </a:solidFill>
              </a:rPr>
              <a:t> </a:t>
            </a:r>
            <a:r>
              <a:rPr lang="en-US" sz="1000" dirty="0" err="1">
                <a:solidFill>
                  <a:srgbClr val="0000FF"/>
                </a:solidFill>
              </a:rPr>
              <a:t>tias</a:t>
            </a:r>
            <a:r>
              <a:rPr lang="en-US" sz="1000" dirty="0">
                <a:solidFill>
                  <a:srgbClr val="0000FF"/>
                </a:solidFill>
              </a:rPr>
              <a:t> </a:t>
            </a:r>
            <a:r>
              <a:rPr lang="en-US" sz="1000" dirty="0" err="1">
                <a:solidFill>
                  <a:srgbClr val="0000FF"/>
                </a:solidFill>
              </a:rPr>
              <a:t>peb</a:t>
            </a:r>
            <a:r>
              <a:rPr lang="en-US" sz="1000" dirty="0">
                <a:solidFill>
                  <a:srgbClr val="0000FF"/>
                </a:solidFill>
              </a:rPr>
              <a:t> </a:t>
            </a:r>
            <a:r>
              <a:rPr lang="en-US" sz="1000" dirty="0" err="1">
                <a:solidFill>
                  <a:srgbClr val="0000FF"/>
                </a:solidFill>
              </a:rPr>
              <a:t>ua</a:t>
            </a:r>
            <a:r>
              <a:rPr lang="en-US" sz="1000" dirty="0">
                <a:solidFill>
                  <a:srgbClr val="0000FF"/>
                </a:solidFill>
              </a:rPr>
              <a:t> </a:t>
            </a:r>
            <a:r>
              <a:rPr lang="en-US" sz="1000" dirty="0" err="1">
                <a:solidFill>
                  <a:srgbClr val="0000FF"/>
                </a:solidFill>
              </a:rPr>
              <a:t>tiav</a:t>
            </a:r>
            <a:r>
              <a:rPr lang="en-US" sz="1000" dirty="0">
                <a:solidFill>
                  <a:srgbClr val="0000FF"/>
                </a:solidFill>
              </a:rPr>
              <a:t>. Dab </a:t>
            </a:r>
            <a:r>
              <a:rPr lang="en-US" sz="1000" dirty="0" err="1">
                <a:solidFill>
                  <a:srgbClr val="0000FF"/>
                </a:solidFill>
              </a:rPr>
              <a:t>tsi</a:t>
            </a:r>
            <a:r>
              <a:rPr lang="en-US" sz="1000" dirty="0">
                <a:solidFill>
                  <a:srgbClr val="0000FF"/>
                </a:solidFill>
              </a:rPr>
              <a:t> </a:t>
            </a:r>
            <a:r>
              <a:rPr lang="en-US" sz="1000" dirty="0" err="1">
                <a:solidFill>
                  <a:srgbClr val="0000FF"/>
                </a:solidFill>
              </a:rPr>
              <a:t>hloov</a:t>
            </a:r>
            <a:r>
              <a:rPr lang="en-US" sz="1000" dirty="0">
                <a:solidFill>
                  <a:srgbClr val="0000FF"/>
                </a:solidFill>
              </a:rPr>
              <a:t> vim </a:t>
            </a:r>
            <a:r>
              <a:rPr lang="en-US" sz="1000" dirty="0" err="1">
                <a:solidFill>
                  <a:srgbClr val="0000FF"/>
                </a:solidFill>
              </a:rPr>
              <a:t>peb</a:t>
            </a:r>
            <a:r>
              <a:rPr lang="en-US" sz="1000" dirty="0">
                <a:solidFill>
                  <a:srgbClr val="0000FF"/>
                </a:solidFill>
              </a:rPr>
              <a:t> </a:t>
            </a:r>
            <a:r>
              <a:rPr lang="en-US" sz="1000" dirty="0" err="1">
                <a:solidFill>
                  <a:srgbClr val="0000FF"/>
                </a:solidFill>
              </a:rPr>
              <a:t>txoj</a:t>
            </a:r>
            <a:r>
              <a:rPr lang="en-US" sz="1000" dirty="0">
                <a:solidFill>
                  <a:srgbClr val="0000FF"/>
                </a:solidFill>
              </a:rPr>
              <a:t> </a:t>
            </a:r>
            <a:r>
              <a:rPr lang="en-US" sz="1000" dirty="0" err="1">
                <a:solidFill>
                  <a:srgbClr val="0000FF"/>
                </a:solidFill>
              </a:rPr>
              <a:t>hauj</a:t>
            </a:r>
            <a:r>
              <a:rPr lang="en-US" sz="1000" dirty="0">
                <a:solidFill>
                  <a:srgbClr val="0000FF"/>
                </a:solidFill>
              </a:rPr>
              <a:t> </a:t>
            </a:r>
            <a:r>
              <a:rPr lang="en-US" sz="1000" dirty="0" err="1">
                <a:solidFill>
                  <a:srgbClr val="0000FF"/>
                </a:solidFill>
              </a:rPr>
              <a:t>lwm</a:t>
            </a:r>
            <a:r>
              <a:rPr lang="en-US" sz="1000" dirty="0">
                <a:solidFill>
                  <a:srgbClr val="0000FF"/>
                </a:solidFill>
              </a:rPr>
              <a:t>? Dab </a:t>
            </a:r>
            <a:r>
              <a:rPr lang="en-US" sz="1000" dirty="0" err="1">
                <a:solidFill>
                  <a:srgbClr val="0000FF"/>
                </a:solidFill>
              </a:rPr>
              <a:t>tsi</a:t>
            </a:r>
            <a:r>
              <a:rPr lang="en-US" sz="1000" dirty="0">
                <a:solidFill>
                  <a:srgbClr val="0000FF"/>
                </a:solidFill>
              </a:rPr>
              <a:t> </a:t>
            </a:r>
            <a:r>
              <a:rPr lang="en-US" sz="1000" dirty="0" err="1">
                <a:solidFill>
                  <a:srgbClr val="0000FF"/>
                </a:solidFill>
              </a:rPr>
              <a:t>ua</a:t>
            </a:r>
            <a:r>
              <a:rPr lang="en-US" sz="1000" dirty="0">
                <a:solidFill>
                  <a:srgbClr val="0000FF"/>
                </a:solidFill>
              </a:rPr>
              <a:t> tau </a:t>
            </a:r>
            <a:r>
              <a:rPr lang="en-US" sz="1000" dirty="0" err="1">
                <a:solidFill>
                  <a:srgbClr val="0000FF"/>
                </a:solidFill>
              </a:rPr>
              <a:t>ntau</a:t>
            </a:r>
            <a:r>
              <a:rPr lang="en-US" sz="1000" dirty="0">
                <a:solidFill>
                  <a:srgbClr val="0000FF"/>
                </a:solidFill>
              </a:rPr>
              <a:t> </a:t>
            </a:r>
            <a:r>
              <a:rPr lang="en-US" sz="1000" dirty="0" err="1">
                <a:solidFill>
                  <a:srgbClr val="0000FF"/>
                </a:solidFill>
              </a:rPr>
              <a:t>dua</a:t>
            </a:r>
            <a:r>
              <a:rPr lang="en-US" sz="1000" dirty="0">
                <a:solidFill>
                  <a:srgbClr val="0000FF"/>
                </a:solidFill>
              </a:rPr>
              <a:t>? Dab </a:t>
            </a:r>
            <a:r>
              <a:rPr lang="en-US" sz="1000" dirty="0" err="1">
                <a:solidFill>
                  <a:srgbClr val="0000FF"/>
                </a:solidFill>
              </a:rPr>
              <a:t>tsi</a:t>
            </a:r>
            <a:r>
              <a:rPr lang="en-US" sz="1000" dirty="0">
                <a:solidFill>
                  <a:srgbClr val="0000FF"/>
                </a:solidFill>
              </a:rPr>
              <a:t> </a:t>
            </a:r>
            <a:r>
              <a:rPr lang="en-US" sz="1000" dirty="0" err="1">
                <a:solidFill>
                  <a:srgbClr val="0000FF"/>
                </a:solidFill>
              </a:rPr>
              <a:t>yog</a:t>
            </a:r>
            <a:r>
              <a:rPr lang="en-US" sz="1000" dirty="0">
                <a:solidFill>
                  <a:srgbClr val="0000FF"/>
                </a:solidFill>
              </a:rPr>
              <a:t> </a:t>
            </a:r>
            <a:r>
              <a:rPr lang="en-US" sz="1000" dirty="0" err="1">
                <a:solidFill>
                  <a:srgbClr val="0000FF"/>
                </a:solidFill>
              </a:rPr>
              <a:t>tss</a:t>
            </a:r>
            <a:r>
              <a:rPr lang="en-US" sz="1000" dirty="0">
                <a:solidFill>
                  <a:srgbClr val="0000FF"/>
                </a:solidFill>
              </a:rPr>
              <a:t> </a:t>
            </a:r>
            <a:r>
              <a:rPr lang="en-US" sz="1000" dirty="0" err="1">
                <a:solidFill>
                  <a:srgbClr val="0000FF"/>
                </a:solidFill>
              </a:rPr>
              <a:t>tso</a:t>
            </a:r>
            <a:r>
              <a:rPr lang="en-US" sz="1000" dirty="0">
                <a:solidFill>
                  <a:srgbClr val="0000FF"/>
                </a:solidFill>
              </a:rPr>
              <a:t> </a:t>
            </a:r>
            <a:r>
              <a:rPr lang="en-US" sz="1000" dirty="0" err="1">
                <a:solidFill>
                  <a:srgbClr val="0000FF"/>
                </a:solidFill>
              </a:rPr>
              <a:t>cai</a:t>
            </a:r>
            <a:r>
              <a:rPr lang="en-US" sz="1000" dirty="0">
                <a:solidFill>
                  <a:srgbClr val="0000FF"/>
                </a:solidFill>
              </a:rPr>
              <a:t> lawm? </a:t>
            </a:r>
            <a:r>
              <a:rPr lang="en-US" sz="1000" dirty="0" err="1">
                <a:solidFill>
                  <a:srgbClr val="0000FF"/>
                </a:solidFill>
              </a:rPr>
              <a:t>Nws</a:t>
            </a:r>
            <a:r>
              <a:rPr lang="en-US" sz="1000" dirty="0">
                <a:solidFill>
                  <a:srgbClr val="0000FF"/>
                </a:solidFill>
              </a:rPr>
              <a:t> </a:t>
            </a:r>
            <a:r>
              <a:rPr lang="en-US" sz="1000" dirty="0" err="1">
                <a:solidFill>
                  <a:srgbClr val="0000FF"/>
                </a:solidFill>
              </a:rPr>
              <a:t>xav</a:t>
            </a:r>
            <a:r>
              <a:rPr lang="en-US" sz="1000" dirty="0">
                <a:solidFill>
                  <a:srgbClr val="0000FF"/>
                </a:solidFill>
              </a:rPr>
              <a:t> li </a:t>
            </a:r>
            <a:r>
              <a:rPr lang="en-US" sz="1000" dirty="0" err="1">
                <a:solidFill>
                  <a:srgbClr val="0000FF"/>
                </a:solidFill>
              </a:rPr>
              <a:t>cas</a:t>
            </a:r>
            <a:r>
              <a:rPr lang="en-US" sz="1000" dirty="0">
                <a:solidFill>
                  <a:srgbClr val="0000FF"/>
                </a:solidFill>
              </a:rPr>
              <a:t> </a:t>
            </a:r>
            <a:r>
              <a:rPr lang="en-US" sz="1000" dirty="0" err="1">
                <a:solidFill>
                  <a:srgbClr val="0000FF"/>
                </a:solidFill>
              </a:rPr>
              <a:t>hauv</a:t>
            </a:r>
            <a:r>
              <a:rPr lang="en-US" sz="1000" dirty="0">
                <a:solidFill>
                  <a:srgbClr val="0000FF"/>
                </a:solidFill>
              </a:rPr>
              <a:t> </a:t>
            </a:r>
            <a:r>
              <a:rPr lang="en-US" sz="1000" dirty="0" err="1">
                <a:solidFill>
                  <a:srgbClr val="0000FF"/>
                </a:solidFill>
              </a:rPr>
              <a:t>lub</a:t>
            </a:r>
            <a:r>
              <a:rPr lang="en-US" sz="1000" dirty="0">
                <a:solidFill>
                  <a:srgbClr val="0000FF"/>
                </a:solidFill>
              </a:rPr>
              <a:t> </a:t>
            </a:r>
            <a:r>
              <a:rPr lang="en-US" sz="1000" dirty="0" err="1">
                <a:solidFill>
                  <a:srgbClr val="0000FF"/>
                </a:solidFill>
              </a:rPr>
              <a:t>ntiaj</a:t>
            </a:r>
            <a:r>
              <a:rPr lang="en-US" sz="1000" dirty="0">
                <a:solidFill>
                  <a:srgbClr val="0000FF"/>
                </a:solidFill>
              </a:rPr>
              <a:t> </a:t>
            </a:r>
            <a:r>
              <a:rPr lang="en-US" sz="1000" dirty="0" err="1">
                <a:solidFill>
                  <a:srgbClr val="0000FF"/>
                </a:solidFill>
              </a:rPr>
              <a:t>teb</a:t>
            </a:r>
            <a:r>
              <a:rPr lang="en-US" sz="1000" dirty="0">
                <a:solidFill>
                  <a:srgbClr val="0000FF"/>
                </a:solidFill>
              </a:rPr>
              <a:t> no? (</a:t>
            </a:r>
            <a:r>
              <a:rPr lang="en-US" sz="1000" dirty="0" err="1">
                <a:solidFill>
                  <a:srgbClr val="0000FF"/>
                </a:solidFill>
              </a:rPr>
              <a:t>Raug</a:t>
            </a:r>
            <a:r>
              <a:rPr lang="en-US" sz="1000" dirty="0">
                <a:solidFill>
                  <a:srgbClr val="0000FF"/>
                </a:solidFill>
              </a:rPr>
              <a:t> </a:t>
            </a:r>
            <a:r>
              <a:rPr lang="en-US" sz="1000" dirty="0" err="1">
                <a:solidFill>
                  <a:srgbClr val="0000FF"/>
                </a:solidFill>
              </a:rPr>
              <a:t>Hloov</a:t>
            </a:r>
            <a:r>
              <a:rPr lang="en-US" sz="1000" dirty="0">
                <a:solidFill>
                  <a:srgbClr val="0000FF"/>
                </a:solidFill>
              </a:rPr>
              <a:t>, p188)</a:t>
            </a:r>
            <a:br>
              <a:rPr lang="en" sz="1000" dirty="0">
                <a:solidFill>
                  <a:srgbClr val="0000FF"/>
                </a:solidFill>
              </a:rPr>
            </a:br>
            <a:r>
              <a:rPr lang="en-US" sz="1000" dirty="0">
                <a:solidFill>
                  <a:srgbClr val="0000FF"/>
                </a:solidFill>
              </a:rPr>
              <a:t>Kev </a:t>
            </a:r>
            <a:r>
              <a:rPr lang="en-US" sz="1000" dirty="0" err="1">
                <a:solidFill>
                  <a:srgbClr val="0000FF"/>
                </a:solidFill>
              </a:rPr>
              <a:t>xav</a:t>
            </a:r>
            <a:r>
              <a:rPr lang="en-US" sz="1000" dirty="0">
                <a:solidFill>
                  <a:srgbClr val="0000FF"/>
                </a:solidFill>
              </a:rPr>
              <a:t> </a:t>
            </a:r>
            <a:r>
              <a:rPr lang="en-US" sz="1000" dirty="0" err="1">
                <a:solidFill>
                  <a:srgbClr val="0000FF"/>
                </a:solidFill>
              </a:rPr>
              <a:t>kom</a:t>
            </a:r>
            <a:r>
              <a:rPr lang="en-US" sz="1000" dirty="0">
                <a:solidFill>
                  <a:srgbClr val="0000FF"/>
                </a:solidFill>
              </a:rPr>
              <a:t> </a:t>
            </a:r>
            <a:r>
              <a:rPr lang="en-US" sz="1000" dirty="0" err="1">
                <a:solidFill>
                  <a:srgbClr val="0000FF"/>
                </a:solidFill>
              </a:rPr>
              <a:t>yooj</a:t>
            </a:r>
            <a:r>
              <a:rPr lang="en-US" sz="1000" dirty="0">
                <a:solidFill>
                  <a:srgbClr val="0000FF"/>
                </a:solidFill>
              </a:rPr>
              <a:t> </a:t>
            </a:r>
            <a:r>
              <a:rPr lang="en-US" sz="1000" dirty="0" err="1">
                <a:solidFill>
                  <a:srgbClr val="0000FF"/>
                </a:solidFill>
              </a:rPr>
              <a:t>yim</a:t>
            </a:r>
            <a:r>
              <a:rPr lang="en" sz="1000" dirty="0">
                <a:solidFill>
                  <a:srgbClr val="0000FF"/>
                </a:solidFill>
              </a:rPr>
              <a:t>:</a:t>
            </a:r>
            <a:endParaRPr sz="1000" dirty="0">
              <a:solidFill>
                <a:srgbClr val="0000FF"/>
              </a:solidFill>
            </a:endParaRPr>
          </a:p>
          <a:p>
            <a:pPr marL="457200" lvl="0" indent="-298450" algn="l" rtl="0">
              <a:lnSpc>
                <a:spcPct val="115000"/>
              </a:lnSpc>
              <a:spcBef>
                <a:spcPts val="0"/>
              </a:spcBef>
              <a:spcAft>
                <a:spcPts val="0"/>
              </a:spcAft>
              <a:buClr>
                <a:srgbClr val="0000FF"/>
              </a:buClr>
              <a:buSzPts val="1100"/>
              <a:buChar char="-"/>
            </a:pPr>
            <a:r>
              <a:rPr lang="en-US" sz="1000" dirty="0" err="1">
                <a:solidFill>
                  <a:srgbClr val="0000FF"/>
                </a:solidFill>
              </a:rPr>
              <a:t>Muab</a:t>
            </a:r>
            <a:r>
              <a:rPr lang="en-US" sz="1000" dirty="0">
                <a:solidFill>
                  <a:srgbClr val="0000FF"/>
                </a:solidFill>
              </a:rPr>
              <a:t> </a:t>
            </a:r>
            <a:r>
              <a:rPr lang="en-US" sz="1000" dirty="0" err="1">
                <a:solidFill>
                  <a:srgbClr val="0000FF"/>
                </a:solidFill>
              </a:rPr>
              <a:t>sij</a:t>
            </a:r>
            <a:r>
              <a:rPr lang="en-US" sz="1000" dirty="0">
                <a:solidFill>
                  <a:srgbClr val="0000FF"/>
                </a:solidFill>
              </a:rPr>
              <a:t> </a:t>
            </a:r>
            <a:r>
              <a:rPr lang="en-US" sz="1000" dirty="0" err="1">
                <a:solidFill>
                  <a:srgbClr val="0000FF"/>
                </a:solidFill>
              </a:rPr>
              <a:t>hawm</a:t>
            </a:r>
            <a:r>
              <a:rPr lang="en-US" sz="1000" dirty="0">
                <a:solidFill>
                  <a:srgbClr val="0000FF"/>
                </a:solidFill>
              </a:rPr>
              <a:t> </a:t>
            </a:r>
            <a:r>
              <a:rPr lang="en-US" sz="1000" dirty="0" err="1">
                <a:solidFill>
                  <a:srgbClr val="0000FF"/>
                </a:solidFill>
              </a:rPr>
              <a:t>rau</a:t>
            </a:r>
            <a:r>
              <a:rPr lang="en-US" sz="1000" dirty="0">
                <a:solidFill>
                  <a:srgbClr val="0000FF"/>
                </a:solidFill>
              </a:rPr>
              <a:t> </a:t>
            </a:r>
            <a:r>
              <a:rPr lang="en-US" sz="1000" dirty="0" err="1">
                <a:solidFill>
                  <a:srgbClr val="0000FF"/>
                </a:solidFill>
              </a:rPr>
              <a:t>cov</a:t>
            </a:r>
            <a:r>
              <a:rPr lang="en-US" sz="1000" dirty="0">
                <a:solidFill>
                  <a:srgbClr val="0000FF"/>
                </a:solidFill>
              </a:rPr>
              <a:t> </a:t>
            </a:r>
            <a:r>
              <a:rPr lang="en-US" sz="1000" dirty="0" err="1">
                <a:solidFill>
                  <a:srgbClr val="0000FF"/>
                </a:solidFill>
              </a:rPr>
              <a:t>tswv</a:t>
            </a:r>
            <a:r>
              <a:rPr lang="en-US" sz="1000" dirty="0">
                <a:solidFill>
                  <a:srgbClr val="0000FF"/>
                </a:solidFill>
              </a:rPr>
              <a:t> </a:t>
            </a:r>
            <a:r>
              <a:rPr lang="en-US" sz="1000" dirty="0" err="1">
                <a:solidFill>
                  <a:srgbClr val="0000FF"/>
                </a:solidFill>
              </a:rPr>
              <a:t>cuab</a:t>
            </a:r>
            <a:r>
              <a:rPr lang="en-US" sz="1000" dirty="0">
                <a:solidFill>
                  <a:srgbClr val="0000FF"/>
                </a:solidFill>
              </a:rPr>
              <a:t> los </a:t>
            </a:r>
            <a:r>
              <a:rPr lang="en-US" sz="1000" dirty="0" err="1">
                <a:solidFill>
                  <a:srgbClr val="0000FF"/>
                </a:solidFill>
              </a:rPr>
              <a:t>sau</a:t>
            </a:r>
            <a:r>
              <a:rPr lang="en-US" sz="1000" dirty="0">
                <a:solidFill>
                  <a:srgbClr val="0000FF"/>
                </a:solidFill>
              </a:rPr>
              <a:t> </a:t>
            </a:r>
            <a:r>
              <a:rPr lang="en-US" sz="1000" dirty="0" err="1">
                <a:solidFill>
                  <a:srgbClr val="0000FF"/>
                </a:solidFill>
              </a:rPr>
              <a:t>tus</a:t>
            </a:r>
            <a:r>
              <a:rPr lang="en-US" sz="1000" dirty="0">
                <a:solidFill>
                  <a:srgbClr val="0000FF"/>
                </a:solidFill>
              </a:rPr>
              <a:t> </a:t>
            </a:r>
            <a:r>
              <a:rPr lang="en-US" sz="1000" dirty="0" err="1">
                <a:solidFill>
                  <a:srgbClr val="0000FF"/>
                </a:solidFill>
              </a:rPr>
              <a:t>kheej</a:t>
            </a:r>
            <a:r>
              <a:rPr lang="en-US" sz="1000" dirty="0">
                <a:solidFill>
                  <a:srgbClr val="0000FF"/>
                </a:solidFill>
              </a:rPr>
              <a:t> los sis kos </a:t>
            </a:r>
            <a:r>
              <a:rPr lang="en-US" sz="1000" dirty="0" err="1">
                <a:solidFill>
                  <a:srgbClr val="0000FF"/>
                </a:solidFill>
              </a:rPr>
              <a:t>ib</a:t>
            </a:r>
            <a:r>
              <a:rPr lang="en-US" sz="1000" dirty="0">
                <a:solidFill>
                  <a:srgbClr val="0000FF"/>
                </a:solidFill>
              </a:rPr>
              <a:t> yam los sis </a:t>
            </a:r>
            <a:r>
              <a:rPr lang="en-US" sz="1000" dirty="0" err="1">
                <a:solidFill>
                  <a:srgbClr val="0000FF"/>
                </a:solidFill>
              </a:rPr>
              <a:t>sau</a:t>
            </a:r>
            <a:r>
              <a:rPr lang="en-US" sz="1000" dirty="0">
                <a:solidFill>
                  <a:srgbClr val="0000FF"/>
                </a:solidFill>
              </a:rPr>
              <a:t> </a:t>
            </a:r>
            <a:r>
              <a:rPr lang="en-US" sz="1000" dirty="0" err="1">
                <a:solidFill>
                  <a:srgbClr val="0000FF"/>
                </a:solidFill>
              </a:rPr>
              <a:t>ib</a:t>
            </a:r>
            <a:r>
              <a:rPr lang="en-US" sz="1000" dirty="0">
                <a:solidFill>
                  <a:srgbClr val="0000FF"/>
                </a:solidFill>
              </a:rPr>
              <a:t> lo </a:t>
            </a:r>
            <a:r>
              <a:rPr lang="en-US" sz="1000" dirty="0" err="1">
                <a:solidFill>
                  <a:srgbClr val="0000FF"/>
                </a:solidFill>
              </a:rPr>
              <a:t>lus</a:t>
            </a:r>
            <a:endParaRPr lang="en-US" sz="1000" dirty="0">
              <a:solidFill>
                <a:srgbClr val="0000FF"/>
              </a:solidFill>
            </a:endParaRPr>
          </a:p>
          <a:p>
            <a:pPr marL="457200" lvl="0" indent="-298450" algn="l" rtl="0">
              <a:lnSpc>
                <a:spcPct val="115000"/>
              </a:lnSpc>
              <a:spcBef>
                <a:spcPts val="0"/>
              </a:spcBef>
              <a:spcAft>
                <a:spcPts val="0"/>
              </a:spcAft>
              <a:buClr>
                <a:srgbClr val="0000FF"/>
              </a:buClr>
              <a:buSzPts val="1100"/>
              <a:buChar char="-"/>
            </a:pPr>
            <a:r>
              <a:rPr lang="en-US" sz="1000" dirty="0" err="1">
                <a:solidFill>
                  <a:srgbClr val="0000FF"/>
                </a:solidFill>
              </a:rPr>
              <a:t>Muaj</a:t>
            </a:r>
            <a:r>
              <a:rPr lang="en-US" sz="1000" dirty="0">
                <a:solidFill>
                  <a:srgbClr val="0000FF"/>
                </a:solidFill>
              </a:rPr>
              <a:t> 1-3 </a:t>
            </a:r>
            <a:r>
              <a:rPr lang="en-US" sz="1000" dirty="0" err="1">
                <a:solidFill>
                  <a:srgbClr val="0000FF"/>
                </a:solidFill>
              </a:rPr>
              <a:t>tus</a:t>
            </a:r>
            <a:r>
              <a:rPr lang="en-US" sz="1000" dirty="0">
                <a:solidFill>
                  <a:srgbClr val="0000FF"/>
                </a:solidFill>
              </a:rPr>
              <a:t> </a:t>
            </a:r>
            <a:r>
              <a:rPr lang="en-US" sz="1000" dirty="0" err="1">
                <a:solidFill>
                  <a:srgbClr val="0000FF"/>
                </a:solidFill>
              </a:rPr>
              <a:t>neeg</a:t>
            </a:r>
            <a:r>
              <a:rPr lang="en-US" sz="1000" dirty="0">
                <a:solidFill>
                  <a:srgbClr val="0000FF"/>
                </a:solidFill>
              </a:rPr>
              <a:t> sib </a:t>
            </a:r>
            <a:r>
              <a:rPr lang="en-US" sz="1000" dirty="0" err="1">
                <a:solidFill>
                  <a:srgbClr val="0000FF"/>
                </a:solidFill>
              </a:rPr>
              <a:t>koom</a:t>
            </a:r>
            <a:r>
              <a:rPr lang="en-US" sz="1000" dirty="0">
                <a:solidFill>
                  <a:srgbClr val="0000FF"/>
                </a:solidFill>
              </a:rPr>
              <a:t>?</a:t>
            </a:r>
          </a:p>
          <a:p>
            <a:pPr marL="457200" lvl="0" indent="-298450" algn="l" rtl="0">
              <a:lnSpc>
                <a:spcPct val="115000"/>
              </a:lnSpc>
              <a:spcBef>
                <a:spcPts val="0"/>
              </a:spcBef>
              <a:spcAft>
                <a:spcPts val="0"/>
              </a:spcAft>
              <a:buClr>
                <a:srgbClr val="0000FF"/>
              </a:buClr>
              <a:buSzPts val="1100"/>
              <a:buChar char="-"/>
            </a:pPr>
            <a:r>
              <a:rPr lang="en-US" sz="1000" dirty="0" err="1">
                <a:solidFill>
                  <a:srgbClr val="0000FF"/>
                </a:solidFill>
              </a:rPr>
              <a:t>Xav</a:t>
            </a:r>
            <a:r>
              <a:rPr lang="en-US" sz="1000" dirty="0">
                <a:solidFill>
                  <a:srgbClr val="0000FF"/>
                </a:solidFill>
              </a:rPr>
              <a:t> </a:t>
            </a:r>
            <a:r>
              <a:rPr lang="en-US" sz="1000" dirty="0" err="1">
                <a:solidFill>
                  <a:srgbClr val="0000FF"/>
                </a:solidFill>
              </a:rPr>
              <a:t>txog</a:t>
            </a:r>
            <a:r>
              <a:rPr lang="en-US" sz="1000" dirty="0">
                <a:solidFill>
                  <a:srgbClr val="0000FF"/>
                </a:solidFill>
              </a:rPr>
              <a:t> </a:t>
            </a:r>
            <a:r>
              <a:rPr lang="en-US" sz="1000" dirty="0" err="1">
                <a:solidFill>
                  <a:srgbClr val="0000FF"/>
                </a:solidFill>
              </a:rPr>
              <a:t>cov</a:t>
            </a:r>
            <a:r>
              <a:rPr lang="en-US" sz="1000" dirty="0">
                <a:solidFill>
                  <a:srgbClr val="0000FF"/>
                </a:solidFill>
              </a:rPr>
              <a:t> </a:t>
            </a:r>
            <a:r>
              <a:rPr lang="en-US" sz="1000" dirty="0" err="1">
                <a:solidFill>
                  <a:srgbClr val="0000FF"/>
                </a:solidFill>
              </a:rPr>
              <a:t>qauv</a:t>
            </a:r>
            <a:r>
              <a:rPr lang="en-US" sz="1000" dirty="0">
                <a:solidFill>
                  <a:srgbClr val="0000FF"/>
                </a:solidFill>
              </a:rPr>
              <a:t> </a:t>
            </a:r>
            <a:r>
              <a:rPr lang="en-US" sz="1000" dirty="0" err="1">
                <a:solidFill>
                  <a:srgbClr val="0000FF"/>
                </a:solidFill>
              </a:rPr>
              <a:t>kev</a:t>
            </a:r>
            <a:r>
              <a:rPr lang="en-US" sz="1000" dirty="0">
                <a:solidFill>
                  <a:srgbClr val="0000FF"/>
                </a:solidFill>
              </a:rPr>
              <a:t> </a:t>
            </a:r>
            <a:r>
              <a:rPr lang="en-US" sz="1000" dirty="0" err="1">
                <a:solidFill>
                  <a:srgbClr val="0000FF"/>
                </a:solidFill>
              </a:rPr>
              <a:t>kawm</a:t>
            </a:r>
            <a:r>
              <a:rPr lang="en-US" sz="1000" dirty="0">
                <a:solidFill>
                  <a:srgbClr val="0000FF"/>
                </a:solidFill>
              </a:rPr>
              <a:t> (</a:t>
            </a:r>
            <a:r>
              <a:rPr lang="en-US" sz="1000" dirty="0" err="1">
                <a:solidFill>
                  <a:srgbClr val="0000FF"/>
                </a:solidFill>
              </a:rPr>
              <a:t>pab</a:t>
            </a:r>
            <a:r>
              <a:rPr lang="en-US" sz="1000" dirty="0">
                <a:solidFill>
                  <a:srgbClr val="0000FF"/>
                </a:solidFill>
              </a:rPr>
              <a:t> </a:t>
            </a:r>
            <a:r>
              <a:rPr lang="en-US" sz="1000" dirty="0" err="1">
                <a:solidFill>
                  <a:srgbClr val="0000FF"/>
                </a:solidFill>
              </a:rPr>
              <a:t>pawg</a:t>
            </a:r>
            <a:r>
              <a:rPr lang="en-US" sz="1000" dirty="0">
                <a:solidFill>
                  <a:srgbClr val="0000FF"/>
                </a:solidFill>
              </a:rPr>
              <a:t> </a:t>
            </a:r>
            <a:r>
              <a:rPr lang="en-US" sz="1000" dirty="0" err="1">
                <a:solidFill>
                  <a:srgbClr val="0000FF"/>
                </a:solidFill>
              </a:rPr>
              <a:t>loj</a:t>
            </a:r>
            <a:r>
              <a:rPr lang="en-US" sz="1000" dirty="0">
                <a:solidFill>
                  <a:srgbClr val="0000FF"/>
                </a:solidFill>
              </a:rPr>
              <a:t> vs. </a:t>
            </a:r>
            <a:r>
              <a:rPr lang="en-US" sz="1000" dirty="0" err="1">
                <a:solidFill>
                  <a:srgbClr val="0000FF"/>
                </a:solidFill>
              </a:rPr>
              <a:t>ib</a:t>
            </a:r>
            <a:r>
              <a:rPr lang="en-US" sz="1000" dirty="0">
                <a:solidFill>
                  <a:srgbClr val="0000FF"/>
                </a:solidFill>
              </a:rPr>
              <a:t> </a:t>
            </a:r>
            <a:r>
              <a:rPr lang="en-US" sz="1000" dirty="0" err="1">
                <a:solidFill>
                  <a:srgbClr val="0000FF"/>
                </a:solidFill>
              </a:rPr>
              <a:t>leeg</a:t>
            </a:r>
            <a:r>
              <a:rPr lang="en-US" sz="1000" dirty="0">
                <a:solidFill>
                  <a:srgbClr val="0000FF"/>
                </a:solidFill>
              </a:rPr>
              <a:t> vs. </a:t>
            </a:r>
            <a:r>
              <a:rPr lang="en-US" sz="1000" dirty="0" err="1">
                <a:solidFill>
                  <a:srgbClr val="0000FF"/>
                </a:solidFill>
              </a:rPr>
              <a:t>pab</a:t>
            </a:r>
            <a:r>
              <a:rPr lang="en-US" sz="1000" dirty="0">
                <a:solidFill>
                  <a:srgbClr val="0000FF"/>
                </a:solidFill>
              </a:rPr>
              <a:t> </a:t>
            </a:r>
            <a:r>
              <a:rPr lang="en-US" sz="1000" dirty="0" err="1">
                <a:solidFill>
                  <a:srgbClr val="0000FF"/>
                </a:solidFill>
              </a:rPr>
              <a:t>pawg</a:t>
            </a:r>
            <a:r>
              <a:rPr lang="en-US" sz="1000" dirty="0">
                <a:solidFill>
                  <a:srgbClr val="0000FF"/>
                </a:solidFill>
              </a:rPr>
              <a:t> me</a:t>
            </a:r>
            <a:endParaRPr sz="1000"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1130cf5716a_0_7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7" name="Google Shape;217;g1130cf5716a_0_7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1134143b2a0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t>-Teem </a:t>
            </a:r>
            <a:r>
              <a:rPr lang="en-US" sz="1000" dirty="0" err="1"/>
              <a:t>sij</a:t>
            </a:r>
            <a:r>
              <a:rPr lang="en-US" sz="1000" dirty="0"/>
              <a:t> </a:t>
            </a:r>
            <a:r>
              <a:rPr lang="en-US" sz="1000" dirty="0" err="1"/>
              <a:t>hawm</a:t>
            </a:r>
            <a:r>
              <a:rPr lang="en-US" sz="1000" dirty="0"/>
              <a:t> </a:t>
            </a:r>
            <a:r>
              <a:rPr lang="en-US" sz="1000" dirty="0" err="1"/>
              <a:t>tsawg</a:t>
            </a:r>
            <a:r>
              <a:rPr lang="en-US" sz="1000" dirty="0"/>
              <a:t> </a:t>
            </a:r>
            <a:r>
              <a:rPr lang="en-US" sz="1000" dirty="0" err="1"/>
              <a:t>kawg</a:t>
            </a:r>
            <a:r>
              <a:rPr lang="en-US" sz="1000" dirty="0"/>
              <a:t> 2 </a:t>
            </a:r>
            <a:r>
              <a:rPr lang="en-US" sz="1000" dirty="0" err="1"/>
              <a:t>lub</a:t>
            </a:r>
            <a:r>
              <a:rPr lang="en-US" sz="1000" dirty="0"/>
              <a:t> </a:t>
            </a:r>
            <a:r>
              <a:rPr lang="en-US" sz="1000" dirty="0" err="1"/>
              <a:t>rooj</a:t>
            </a:r>
            <a:r>
              <a:rPr lang="en-US" sz="1000" dirty="0"/>
              <a:t> sib </a:t>
            </a:r>
            <a:r>
              <a:rPr lang="en-US" sz="1000" dirty="0" err="1"/>
              <a:t>tham</a:t>
            </a:r>
            <a:r>
              <a:rPr lang="en-US" sz="1000" dirty="0"/>
              <a:t> </a:t>
            </a:r>
            <a:r>
              <a:rPr lang="en-US" sz="1000" dirty="0" err="1"/>
              <a:t>nrog</a:t>
            </a:r>
            <a:r>
              <a:rPr lang="en-US" sz="1000" dirty="0"/>
              <a:t> </a:t>
            </a:r>
            <a:r>
              <a:rPr lang="en-US" sz="1000" dirty="0" err="1"/>
              <a:t>teeb</a:t>
            </a:r>
            <a:r>
              <a:rPr lang="en-US" sz="1000" dirty="0"/>
              <a:t> </a:t>
            </a:r>
            <a:r>
              <a:rPr lang="en-US" sz="1000" dirty="0" err="1"/>
              <a:t>meem</a:t>
            </a:r>
            <a:r>
              <a:rPr lang="en-US" sz="1000" dirty="0"/>
              <a:t> </a:t>
            </a:r>
            <a:r>
              <a:rPr lang="en-US" sz="1000" dirty="0" err="1"/>
              <a:t>cov</a:t>
            </a:r>
            <a:r>
              <a:rPr lang="en-US" sz="1000" dirty="0"/>
              <a:t> </a:t>
            </a:r>
            <a:r>
              <a:rPr lang="en-US" sz="1000" dirty="0" err="1"/>
              <a:t>cuab</a:t>
            </a:r>
            <a:r>
              <a:rPr lang="en-US" sz="1000" dirty="0"/>
              <a:t> </a:t>
            </a:r>
            <a:r>
              <a:rPr lang="en-US" sz="1000" dirty="0" err="1"/>
              <a:t>yeej</a:t>
            </a:r>
            <a:r>
              <a:rPr lang="en-US" sz="1000" dirty="0"/>
              <a:t> </a:t>
            </a:r>
            <a:r>
              <a:rPr lang="en-US" sz="1000" dirty="0" err="1"/>
              <a:t>ntawm</a:t>
            </a:r>
            <a:r>
              <a:rPr lang="en-US" sz="1000" dirty="0"/>
              <a:t> </a:t>
            </a:r>
            <a:r>
              <a:rPr lang="en-US" sz="1000" dirty="0" err="1"/>
              <a:t>pab</a:t>
            </a:r>
            <a:r>
              <a:rPr lang="en-US" sz="1000" dirty="0"/>
              <a:t> </a:t>
            </a:r>
            <a:r>
              <a:rPr lang="en-US" sz="1000" dirty="0" err="1"/>
              <a:t>pawg</a:t>
            </a:r>
            <a:r>
              <a:rPr lang="en-US" sz="1000" dirty="0"/>
              <a:t> los </a:t>
            </a:r>
            <a:r>
              <a:rPr lang="en-US" sz="1000" dirty="0" err="1"/>
              <a:t>tsim</a:t>
            </a:r>
            <a:r>
              <a:rPr lang="en-US" sz="1000" dirty="0"/>
              <a:t> </a:t>
            </a:r>
            <a:r>
              <a:rPr lang="en-US" sz="1000" dirty="0" err="1"/>
              <a:t>cov</a:t>
            </a:r>
            <a:r>
              <a:rPr lang="en-US" sz="1000" dirty="0"/>
              <a:t> </a:t>
            </a:r>
            <a:r>
              <a:rPr lang="en-US" sz="1000" dirty="0" err="1"/>
              <a:t>lus</a:t>
            </a:r>
            <a:r>
              <a:rPr lang="en-US" sz="1000" dirty="0"/>
              <a:t> </a:t>
            </a:r>
            <a:r>
              <a:rPr lang="en-US" sz="1000" dirty="0" err="1"/>
              <a:t>nug</a:t>
            </a:r>
            <a:r>
              <a:rPr lang="en-US" sz="1000" dirty="0"/>
              <a:t> </a:t>
            </a:r>
            <a:r>
              <a:rPr lang="en-US" sz="1000" dirty="0" err="1"/>
              <a:t>kom</a:t>
            </a:r>
            <a:r>
              <a:rPr lang="en-US" sz="1000" dirty="0"/>
              <a:t> </a:t>
            </a:r>
            <a:r>
              <a:rPr lang="en-US" sz="1000" dirty="0" err="1"/>
              <a:t>peb</a:t>
            </a:r>
            <a:r>
              <a:rPr lang="en-US" sz="1000" dirty="0"/>
              <a:t> </a:t>
            </a:r>
            <a:r>
              <a:rPr lang="en-US" sz="1000" dirty="0" err="1"/>
              <a:t>tuaj</a:t>
            </a:r>
            <a:r>
              <a:rPr lang="en-US" sz="1000" dirty="0"/>
              <a:t> </a:t>
            </a:r>
            <a:r>
              <a:rPr lang="en-US" sz="1000" dirty="0" err="1"/>
              <a:t>yeem</a:t>
            </a:r>
            <a:r>
              <a:rPr lang="en-US" sz="1000" dirty="0"/>
              <a:t> </a:t>
            </a:r>
            <a:r>
              <a:rPr lang="en-US" sz="1000" dirty="0" err="1"/>
              <a:t>kho</a:t>
            </a:r>
            <a:r>
              <a:rPr lang="en-US" sz="1000" dirty="0"/>
              <a:t> </a:t>
            </a:r>
            <a:r>
              <a:rPr lang="en-US" sz="1000" dirty="0" err="1"/>
              <a:t>lawv</a:t>
            </a:r>
            <a:r>
              <a:rPr lang="en-US" sz="1000" dirty="0"/>
              <a:t> </a:t>
            </a:r>
            <a:r>
              <a:rPr lang="en-US" sz="1000" dirty="0" err="1"/>
              <a:t>ua</a:t>
            </a:r>
            <a:r>
              <a:rPr lang="en-US" sz="1000" dirty="0"/>
              <a:t> </a:t>
            </a:r>
            <a:r>
              <a:rPr lang="en-US" sz="1000" dirty="0" err="1"/>
              <a:t>ke</a:t>
            </a:r>
            <a:r>
              <a:rPr lang="en-US" sz="1000" dirty="0"/>
              <a:t> </a:t>
            </a:r>
            <a:r>
              <a:rPr lang="en-US" sz="1000" dirty="0" err="1"/>
              <a:t>rau</a:t>
            </a:r>
            <a:r>
              <a:rPr lang="en-US" sz="1000" dirty="0"/>
              <a:t> </a:t>
            </a:r>
            <a:r>
              <a:rPr lang="en-US" sz="1000" dirty="0" err="1"/>
              <a:t>lub</a:t>
            </a:r>
            <a:r>
              <a:rPr lang="en-US" sz="1000" dirty="0"/>
              <a:t> </a:t>
            </a:r>
            <a:r>
              <a:rPr lang="en-US" sz="1000" dirty="0" err="1"/>
              <a:t>Peb</a:t>
            </a:r>
            <a:r>
              <a:rPr lang="en-US" sz="1000" dirty="0"/>
              <a:t> </a:t>
            </a:r>
            <a:r>
              <a:rPr lang="en-US" sz="1000" dirty="0" err="1"/>
              <a:t>Hlis</a:t>
            </a:r>
            <a:r>
              <a:rPr lang="en-US" sz="1000" dirty="0"/>
              <a:t> </a:t>
            </a:r>
            <a:r>
              <a:rPr lang="en-US" sz="1000" dirty="0" err="1"/>
              <a:t>Hnub</a:t>
            </a:r>
            <a:r>
              <a:rPr lang="en-US" sz="1000" dirty="0"/>
              <a:t> </a:t>
            </a:r>
            <a:r>
              <a:rPr lang="en-US" sz="1000" dirty="0" err="1"/>
              <a:t>tim</a:t>
            </a:r>
            <a:r>
              <a:rPr lang="en-US" sz="1000" dirty="0"/>
              <a:t> 15</a:t>
            </a:r>
            <a:endParaRPr sz="1000" dirty="0"/>
          </a:p>
        </p:txBody>
      </p:sp>
      <p:sp>
        <p:nvSpPr>
          <p:cNvPr id="257" name="Google Shape;257;g1134143b2a0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1130cf5716a_0_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1130cf5716a_0_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rtl="0">
              <a:lnSpc>
                <a:spcPct val="100000"/>
              </a:lnSpc>
              <a:spcBef>
                <a:spcPts val="0"/>
              </a:spcBef>
              <a:spcAft>
                <a:spcPts val="0"/>
              </a:spcAft>
              <a:buSzPts val="5200"/>
              <a:buNone/>
              <a:defRPr sz="5200"/>
            </a:lvl1pPr>
            <a:lvl2pPr lvl="1" algn="ctr" rtl="0">
              <a:lnSpc>
                <a:spcPct val="100000"/>
              </a:lnSpc>
              <a:spcBef>
                <a:spcPts val="0"/>
              </a:spcBef>
              <a:spcAft>
                <a:spcPts val="0"/>
              </a:spcAft>
              <a:buSzPts val="5200"/>
              <a:buNone/>
              <a:defRPr sz="5200"/>
            </a:lvl2pPr>
            <a:lvl3pPr lvl="2" algn="ctr" rtl="0">
              <a:lnSpc>
                <a:spcPct val="100000"/>
              </a:lnSpc>
              <a:spcBef>
                <a:spcPts val="0"/>
              </a:spcBef>
              <a:spcAft>
                <a:spcPts val="0"/>
              </a:spcAft>
              <a:buSzPts val="5200"/>
              <a:buNone/>
              <a:defRPr sz="5200"/>
            </a:lvl3pPr>
            <a:lvl4pPr lvl="3" algn="ctr" rtl="0">
              <a:lnSpc>
                <a:spcPct val="100000"/>
              </a:lnSpc>
              <a:spcBef>
                <a:spcPts val="0"/>
              </a:spcBef>
              <a:spcAft>
                <a:spcPts val="0"/>
              </a:spcAft>
              <a:buSzPts val="5200"/>
              <a:buNone/>
              <a:defRPr sz="5200"/>
            </a:lvl4pPr>
            <a:lvl5pPr lvl="4" algn="ctr" rtl="0">
              <a:lnSpc>
                <a:spcPct val="100000"/>
              </a:lnSpc>
              <a:spcBef>
                <a:spcPts val="0"/>
              </a:spcBef>
              <a:spcAft>
                <a:spcPts val="0"/>
              </a:spcAft>
              <a:buSzPts val="5200"/>
              <a:buNone/>
              <a:defRPr sz="5200"/>
            </a:lvl5pPr>
            <a:lvl6pPr lvl="5" algn="ctr" rtl="0">
              <a:lnSpc>
                <a:spcPct val="100000"/>
              </a:lnSpc>
              <a:spcBef>
                <a:spcPts val="0"/>
              </a:spcBef>
              <a:spcAft>
                <a:spcPts val="0"/>
              </a:spcAft>
              <a:buSzPts val="5200"/>
              <a:buNone/>
              <a:defRPr sz="5200"/>
            </a:lvl6pPr>
            <a:lvl7pPr lvl="6" algn="ctr" rtl="0">
              <a:lnSpc>
                <a:spcPct val="100000"/>
              </a:lnSpc>
              <a:spcBef>
                <a:spcPts val="0"/>
              </a:spcBef>
              <a:spcAft>
                <a:spcPts val="0"/>
              </a:spcAft>
              <a:buSzPts val="5200"/>
              <a:buNone/>
              <a:defRPr sz="5200"/>
            </a:lvl7pPr>
            <a:lvl8pPr lvl="7" algn="ctr" rtl="0">
              <a:lnSpc>
                <a:spcPct val="100000"/>
              </a:lnSpc>
              <a:spcBef>
                <a:spcPts val="0"/>
              </a:spcBef>
              <a:spcAft>
                <a:spcPts val="0"/>
              </a:spcAft>
              <a:buSzPts val="5200"/>
              <a:buNone/>
              <a:defRPr sz="5200"/>
            </a:lvl8pPr>
            <a:lvl9pPr lvl="8" algn="ctr" rtl="0">
              <a:lnSpc>
                <a:spcPct val="100000"/>
              </a:lnSpc>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rtl="0">
              <a:lnSpc>
                <a:spcPct val="100000"/>
              </a:lnSpc>
              <a:spcBef>
                <a:spcPts val="0"/>
              </a:spcBef>
              <a:spcAft>
                <a:spcPts val="0"/>
              </a:spcAft>
              <a:buSzPts val="2800"/>
              <a:buNone/>
              <a:defRPr/>
            </a:lvl1pPr>
            <a:lvl2pPr lvl="1" algn="l" rtl="0">
              <a:lnSpc>
                <a:spcPct val="100000"/>
              </a:lnSpc>
              <a:spcBef>
                <a:spcPts val="0"/>
              </a:spcBef>
              <a:spcAft>
                <a:spcPts val="0"/>
              </a:spcAft>
              <a:buSzPts val="2800"/>
              <a:buNone/>
              <a:defRPr/>
            </a:lvl2pPr>
            <a:lvl3pPr lvl="2" algn="l" rtl="0">
              <a:lnSpc>
                <a:spcPct val="100000"/>
              </a:lnSpc>
              <a:spcBef>
                <a:spcPts val="0"/>
              </a:spcBef>
              <a:spcAft>
                <a:spcPts val="0"/>
              </a:spcAft>
              <a:buSzPts val="2800"/>
              <a:buNone/>
              <a:defRPr/>
            </a:lvl3pPr>
            <a:lvl4pPr lvl="3" algn="l" rtl="0">
              <a:lnSpc>
                <a:spcPct val="100000"/>
              </a:lnSpc>
              <a:spcBef>
                <a:spcPts val="0"/>
              </a:spcBef>
              <a:spcAft>
                <a:spcPts val="0"/>
              </a:spcAft>
              <a:buSzPts val="2800"/>
              <a:buNone/>
              <a:defRPr/>
            </a:lvl4pPr>
            <a:lvl5pPr lvl="4" algn="l" rtl="0">
              <a:lnSpc>
                <a:spcPct val="100000"/>
              </a:lnSpc>
              <a:spcBef>
                <a:spcPts val="0"/>
              </a:spcBef>
              <a:spcAft>
                <a:spcPts val="0"/>
              </a:spcAft>
              <a:buSzPts val="2800"/>
              <a:buNone/>
              <a:defRPr/>
            </a:lvl5pPr>
            <a:lvl6pPr lvl="5" algn="l" rtl="0">
              <a:lnSpc>
                <a:spcPct val="100000"/>
              </a:lnSpc>
              <a:spcBef>
                <a:spcPts val="0"/>
              </a:spcBef>
              <a:spcAft>
                <a:spcPts val="0"/>
              </a:spcAft>
              <a:buSzPts val="2800"/>
              <a:buNone/>
              <a:defRPr/>
            </a:lvl6pPr>
            <a:lvl7pPr lvl="6" algn="l" rtl="0">
              <a:lnSpc>
                <a:spcPct val="100000"/>
              </a:lnSpc>
              <a:spcBef>
                <a:spcPts val="0"/>
              </a:spcBef>
              <a:spcAft>
                <a:spcPts val="0"/>
              </a:spcAft>
              <a:buSzPts val="2800"/>
              <a:buNone/>
              <a:defRPr/>
            </a:lvl7pPr>
            <a:lvl8pPr lvl="7" algn="l" rtl="0">
              <a:lnSpc>
                <a:spcPct val="100000"/>
              </a:lnSpc>
              <a:spcBef>
                <a:spcPts val="0"/>
              </a:spcBef>
              <a:spcAft>
                <a:spcPts val="0"/>
              </a:spcAft>
              <a:buSzPts val="2800"/>
              <a:buNone/>
              <a:defRPr/>
            </a:lvl8pPr>
            <a:lvl9pPr lvl="8" algn="l" rtl="0">
              <a:lnSpc>
                <a:spcPct val="100000"/>
              </a:lnSpc>
              <a:spcBef>
                <a:spcPts val="0"/>
              </a:spcBef>
              <a:spcAft>
                <a:spcPts val="0"/>
              </a:spcAft>
              <a:buSzPts val="2800"/>
              <a:buNone/>
              <a:defRPr/>
            </a:lvl9pPr>
          </a:lstStyle>
          <a:p>
            <a:endParaRPr/>
          </a:p>
        </p:txBody>
      </p:sp>
      <p:sp>
        <p:nvSpPr>
          <p:cNvPr id="60" name="Google Shape;60;p1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rtl="0">
              <a:lnSpc>
                <a:spcPct val="115000"/>
              </a:lnSpc>
              <a:spcBef>
                <a:spcPts val="0"/>
              </a:spcBef>
              <a:spcAft>
                <a:spcPts val="0"/>
              </a:spcAft>
              <a:buSzPts val="1800"/>
              <a:buChar char="●"/>
              <a:defRPr/>
            </a:lvl1pPr>
            <a:lvl2pPr marL="914400" lvl="1" indent="-317500" algn="l" rtl="0">
              <a:lnSpc>
                <a:spcPct val="115000"/>
              </a:lnSpc>
              <a:spcBef>
                <a:spcPts val="0"/>
              </a:spcBef>
              <a:spcAft>
                <a:spcPts val="0"/>
              </a:spcAft>
              <a:buSzPts val="1400"/>
              <a:buChar char="○"/>
              <a:defRPr/>
            </a:lvl2pPr>
            <a:lvl3pPr marL="1371600" lvl="2" indent="-317500" algn="l" rtl="0">
              <a:lnSpc>
                <a:spcPct val="115000"/>
              </a:lnSpc>
              <a:spcBef>
                <a:spcPts val="0"/>
              </a:spcBef>
              <a:spcAft>
                <a:spcPts val="0"/>
              </a:spcAft>
              <a:buSzPts val="1400"/>
              <a:buChar char="■"/>
              <a:defRPr/>
            </a:lvl3pPr>
            <a:lvl4pPr marL="1828800" lvl="3" indent="-317500" algn="l" rtl="0">
              <a:lnSpc>
                <a:spcPct val="115000"/>
              </a:lnSpc>
              <a:spcBef>
                <a:spcPts val="0"/>
              </a:spcBef>
              <a:spcAft>
                <a:spcPts val="0"/>
              </a:spcAft>
              <a:buSzPts val="1400"/>
              <a:buChar char="●"/>
              <a:defRPr/>
            </a:lvl4pPr>
            <a:lvl5pPr marL="2286000" lvl="4" indent="-317500" algn="l" rtl="0">
              <a:lnSpc>
                <a:spcPct val="115000"/>
              </a:lnSpc>
              <a:spcBef>
                <a:spcPts val="0"/>
              </a:spcBef>
              <a:spcAft>
                <a:spcPts val="0"/>
              </a:spcAft>
              <a:buSzPts val="1400"/>
              <a:buChar char="○"/>
              <a:defRPr/>
            </a:lvl5pPr>
            <a:lvl6pPr marL="2743200" lvl="5" indent="-317500" algn="l" rtl="0">
              <a:lnSpc>
                <a:spcPct val="115000"/>
              </a:lnSpc>
              <a:spcBef>
                <a:spcPts val="0"/>
              </a:spcBef>
              <a:spcAft>
                <a:spcPts val="0"/>
              </a:spcAft>
              <a:buSzPts val="1400"/>
              <a:buChar char="■"/>
              <a:defRPr/>
            </a:lvl6pPr>
            <a:lvl7pPr marL="3200400" lvl="6" indent="-317500" algn="l" rtl="0">
              <a:lnSpc>
                <a:spcPct val="115000"/>
              </a:lnSpc>
              <a:spcBef>
                <a:spcPts val="0"/>
              </a:spcBef>
              <a:spcAft>
                <a:spcPts val="0"/>
              </a:spcAft>
              <a:buSzPts val="1400"/>
              <a:buChar char="●"/>
              <a:defRPr/>
            </a:lvl7pPr>
            <a:lvl8pPr marL="3657600" lvl="7" indent="-317500" algn="l" rtl="0">
              <a:lnSpc>
                <a:spcPct val="115000"/>
              </a:lnSpc>
              <a:spcBef>
                <a:spcPts val="0"/>
              </a:spcBef>
              <a:spcAft>
                <a:spcPts val="0"/>
              </a:spcAft>
              <a:buSzPts val="1400"/>
              <a:buChar char="○"/>
              <a:defRPr/>
            </a:lvl8pPr>
            <a:lvl9pPr marL="4114800" lvl="8" indent="-317500" algn="l" rtl="0">
              <a:lnSpc>
                <a:spcPct val="115000"/>
              </a:lnSpc>
              <a:spcBef>
                <a:spcPts val="0"/>
              </a:spcBef>
              <a:spcAft>
                <a:spcPts val="0"/>
              </a:spcAft>
              <a:buSzPts val="1400"/>
              <a:buChar char="■"/>
              <a:defRPr/>
            </a:lvl9pPr>
          </a:lstStyle>
          <a:p>
            <a:endParaRPr/>
          </a:p>
        </p:txBody>
      </p:sp>
      <p:sp>
        <p:nvSpPr>
          <p:cNvPr id="61" name="Google Shape;61;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2"/>
        <p:cNvGrpSpPr/>
        <p:nvPr/>
      </p:nvGrpSpPr>
      <p:grpSpPr>
        <a:xfrm>
          <a:off x="0" y="0"/>
          <a:ext cx="0" cy="0"/>
          <a:chOff x="0" y="0"/>
          <a:chExt cx="0" cy="0"/>
        </a:xfrm>
      </p:grpSpPr>
      <p:sp>
        <p:nvSpPr>
          <p:cNvPr id="63" name="Google Shape;63;p1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rtl="0">
              <a:lnSpc>
                <a:spcPct val="100000"/>
              </a:lnSpc>
              <a:spcBef>
                <a:spcPts val="0"/>
              </a:spcBef>
              <a:spcAft>
                <a:spcPts val="0"/>
              </a:spcAft>
              <a:buSzPts val="2800"/>
              <a:buNone/>
              <a:defRPr/>
            </a:lvl1pPr>
            <a:lvl2pPr lvl="1" algn="l" rtl="0">
              <a:lnSpc>
                <a:spcPct val="100000"/>
              </a:lnSpc>
              <a:spcBef>
                <a:spcPts val="0"/>
              </a:spcBef>
              <a:spcAft>
                <a:spcPts val="0"/>
              </a:spcAft>
              <a:buSzPts val="2800"/>
              <a:buNone/>
              <a:defRPr/>
            </a:lvl2pPr>
            <a:lvl3pPr lvl="2" algn="l" rtl="0">
              <a:lnSpc>
                <a:spcPct val="100000"/>
              </a:lnSpc>
              <a:spcBef>
                <a:spcPts val="0"/>
              </a:spcBef>
              <a:spcAft>
                <a:spcPts val="0"/>
              </a:spcAft>
              <a:buSzPts val="2800"/>
              <a:buNone/>
              <a:defRPr/>
            </a:lvl3pPr>
            <a:lvl4pPr lvl="3" algn="l" rtl="0">
              <a:lnSpc>
                <a:spcPct val="100000"/>
              </a:lnSpc>
              <a:spcBef>
                <a:spcPts val="0"/>
              </a:spcBef>
              <a:spcAft>
                <a:spcPts val="0"/>
              </a:spcAft>
              <a:buSzPts val="2800"/>
              <a:buNone/>
              <a:defRPr/>
            </a:lvl4pPr>
            <a:lvl5pPr lvl="4" algn="l" rtl="0">
              <a:lnSpc>
                <a:spcPct val="100000"/>
              </a:lnSpc>
              <a:spcBef>
                <a:spcPts val="0"/>
              </a:spcBef>
              <a:spcAft>
                <a:spcPts val="0"/>
              </a:spcAft>
              <a:buSzPts val="2800"/>
              <a:buNone/>
              <a:defRPr/>
            </a:lvl5pPr>
            <a:lvl6pPr lvl="5" algn="l" rtl="0">
              <a:lnSpc>
                <a:spcPct val="100000"/>
              </a:lnSpc>
              <a:spcBef>
                <a:spcPts val="0"/>
              </a:spcBef>
              <a:spcAft>
                <a:spcPts val="0"/>
              </a:spcAft>
              <a:buSzPts val="2800"/>
              <a:buNone/>
              <a:defRPr/>
            </a:lvl6pPr>
            <a:lvl7pPr lvl="6" algn="l" rtl="0">
              <a:lnSpc>
                <a:spcPct val="100000"/>
              </a:lnSpc>
              <a:spcBef>
                <a:spcPts val="0"/>
              </a:spcBef>
              <a:spcAft>
                <a:spcPts val="0"/>
              </a:spcAft>
              <a:buSzPts val="2800"/>
              <a:buNone/>
              <a:defRPr/>
            </a:lvl7pPr>
            <a:lvl8pPr lvl="7" algn="l" rtl="0">
              <a:lnSpc>
                <a:spcPct val="100000"/>
              </a:lnSpc>
              <a:spcBef>
                <a:spcPts val="0"/>
              </a:spcBef>
              <a:spcAft>
                <a:spcPts val="0"/>
              </a:spcAft>
              <a:buSzPts val="2800"/>
              <a:buNone/>
              <a:defRPr/>
            </a:lvl8pPr>
            <a:lvl9pPr lvl="8" algn="l" rtl="0">
              <a:lnSpc>
                <a:spcPct val="100000"/>
              </a:lnSpc>
              <a:spcBef>
                <a:spcPts val="0"/>
              </a:spcBef>
              <a:spcAft>
                <a:spcPts val="0"/>
              </a:spcAft>
              <a:buSzPts val="2800"/>
              <a:buNone/>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rtl="0">
              <a:lnSpc>
                <a:spcPct val="100000"/>
              </a:lnSpc>
              <a:spcBef>
                <a:spcPts val="0"/>
              </a:spcBef>
              <a:spcAft>
                <a:spcPts val="0"/>
              </a:spcAft>
              <a:buSzPts val="3600"/>
              <a:buNone/>
              <a:defRPr sz="3600"/>
            </a:lvl1pPr>
            <a:lvl2pPr lvl="1" algn="ctr" rtl="0">
              <a:lnSpc>
                <a:spcPct val="100000"/>
              </a:lnSpc>
              <a:spcBef>
                <a:spcPts val="0"/>
              </a:spcBef>
              <a:spcAft>
                <a:spcPts val="0"/>
              </a:spcAft>
              <a:buSzPts val="3600"/>
              <a:buNone/>
              <a:defRPr sz="3600"/>
            </a:lvl2pPr>
            <a:lvl3pPr lvl="2" algn="ctr" rtl="0">
              <a:lnSpc>
                <a:spcPct val="100000"/>
              </a:lnSpc>
              <a:spcBef>
                <a:spcPts val="0"/>
              </a:spcBef>
              <a:spcAft>
                <a:spcPts val="0"/>
              </a:spcAft>
              <a:buSzPts val="3600"/>
              <a:buNone/>
              <a:defRPr sz="3600"/>
            </a:lvl3pPr>
            <a:lvl4pPr lvl="3" algn="ctr" rtl="0">
              <a:lnSpc>
                <a:spcPct val="100000"/>
              </a:lnSpc>
              <a:spcBef>
                <a:spcPts val="0"/>
              </a:spcBef>
              <a:spcAft>
                <a:spcPts val="0"/>
              </a:spcAft>
              <a:buSzPts val="3600"/>
              <a:buNone/>
              <a:defRPr sz="3600"/>
            </a:lvl4pPr>
            <a:lvl5pPr lvl="4" algn="ctr" rtl="0">
              <a:lnSpc>
                <a:spcPct val="100000"/>
              </a:lnSpc>
              <a:spcBef>
                <a:spcPts val="0"/>
              </a:spcBef>
              <a:spcAft>
                <a:spcPts val="0"/>
              </a:spcAft>
              <a:buSzPts val="3600"/>
              <a:buNone/>
              <a:defRPr sz="3600"/>
            </a:lvl5pPr>
            <a:lvl6pPr lvl="5" algn="ctr" rtl="0">
              <a:lnSpc>
                <a:spcPct val="100000"/>
              </a:lnSpc>
              <a:spcBef>
                <a:spcPts val="0"/>
              </a:spcBef>
              <a:spcAft>
                <a:spcPts val="0"/>
              </a:spcAft>
              <a:buSzPts val="3600"/>
              <a:buNone/>
              <a:defRPr sz="3600"/>
            </a:lvl6pPr>
            <a:lvl7pPr lvl="6" algn="ctr" rtl="0">
              <a:lnSpc>
                <a:spcPct val="100000"/>
              </a:lnSpc>
              <a:spcBef>
                <a:spcPts val="0"/>
              </a:spcBef>
              <a:spcAft>
                <a:spcPts val="0"/>
              </a:spcAft>
              <a:buSzPts val="3600"/>
              <a:buNone/>
              <a:defRPr sz="3600"/>
            </a:lvl7pPr>
            <a:lvl8pPr lvl="7" algn="ctr" rtl="0">
              <a:lnSpc>
                <a:spcPct val="100000"/>
              </a:lnSpc>
              <a:spcBef>
                <a:spcPts val="0"/>
              </a:spcBef>
              <a:spcAft>
                <a:spcPts val="0"/>
              </a:spcAft>
              <a:buSzPts val="3600"/>
              <a:buNone/>
              <a:defRPr sz="3600"/>
            </a:lvl8pPr>
            <a:lvl9pPr lvl="8" algn="ctr" rtl="0">
              <a:lnSpc>
                <a:spcPct val="100000"/>
              </a:lnSpc>
              <a:spcBef>
                <a:spcPts val="0"/>
              </a:spcBef>
              <a:spcAft>
                <a:spcPts val="0"/>
              </a:spcAft>
              <a:buSzPts val="3600"/>
              <a:buNone/>
              <a:defRPr sz="3600"/>
            </a:lvl9pPr>
          </a:lstStyle>
          <a:p>
            <a:endParaRPr/>
          </a:p>
        </p:txBody>
      </p:sp>
      <p:sp>
        <p:nvSpPr>
          <p:cNvPr id="67" name="Google Shape;67;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8"/>
        <p:cNvGrpSpPr/>
        <p:nvPr/>
      </p:nvGrpSpPr>
      <p:grpSpPr>
        <a:xfrm>
          <a:off x="0" y="0"/>
          <a:ext cx="0" cy="0"/>
          <a:chOff x="0" y="0"/>
          <a:chExt cx="0" cy="0"/>
        </a:xfrm>
      </p:grpSpPr>
      <p:sp>
        <p:nvSpPr>
          <p:cNvPr id="69" name="Google Shape;69;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rtl="0">
              <a:lnSpc>
                <a:spcPct val="100000"/>
              </a:lnSpc>
              <a:spcBef>
                <a:spcPts val="0"/>
              </a:spcBef>
              <a:spcAft>
                <a:spcPts val="0"/>
              </a:spcAft>
              <a:buSzPts val="2800"/>
              <a:buNone/>
              <a:defRPr/>
            </a:lvl1pPr>
            <a:lvl2pPr lvl="1" algn="l" rtl="0">
              <a:lnSpc>
                <a:spcPct val="100000"/>
              </a:lnSpc>
              <a:spcBef>
                <a:spcPts val="0"/>
              </a:spcBef>
              <a:spcAft>
                <a:spcPts val="0"/>
              </a:spcAft>
              <a:buSzPts val="2800"/>
              <a:buNone/>
              <a:defRPr/>
            </a:lvl2pPr>
            <a:lvl3pPr lvl="2" algn="l" rtl="0">
              <a:lnSpc>
                <a:spcPct val="100000"/>
              </a:lnSpc>
              <a:spcBef>
                <a:spcPts val="0"/>
              </a:spcBef>
              <a:spcAft>
                <a:spcPts val="0"/>
              </a:spcAft>
              <a:buSzPts val="2800"/>
              <a:buNone/>
              <a:defRPr/>
            </a:lvl3pPr>
            <a:lvl4pPr lvl="3" algn="l" rtl="0">
              <a:lnSpc>
                <a:spcPct val="100000"/>
              </a:lnSpc>
              <a:spcBef>
                <a:spcPts val="0"/>
              </a:spcBef>
              <a:spcAft>
                <a:spcPts val="0"/>
              </a:spcAft>
              <a:buSzPts val="2800"/>
              <a:buNone/>
              <a:defRPr/>
            </a:lvl4pPr>
            <a:lvl5pPr lvl="4" algn="l" rtl="0">
              <a:lnSpc>
                <a:spcPct val="100000"/>
              </a:lnSpc>
              <a:spcBef>
                <a:spcPts val="0"/>
              </a:spcBef>
              <a:spcAft>
                <a:spcPts val="0"/>
              </a:spcAft>
              <a:buSzPts val="2800"/>
              <a:buNone/>
              <a:defRPr/>
            </a:lvl5pPr>
            <a:lvl6pPr lvl="5" algn="l" rtl="0">
              <a:lnSpc>
                <a:spcPct val="100000"/>
              </a:lnSpc>
              <a:spcBef>
                <a:spcPts val="0"/>
              </a:spcBef>
              <a:spcAft>
                <a:spcPts val="0"/>
              </a:spcAft>
              <a:buSzPts val="2800"/>
              <a:buNone/>
              <a:defRPr/>
            </a:lvl6pPr>
            <a:lvl7pPr lvl="6" algn="l" rtl="0">
              <a:lnSpc>
                <a:spcPct val="100000"/>
              </a:lnSpc>
              <a:spcBef>
                <a:spcPts val="0"/>
              </a:spcBef>
              <a:spcAft>
                <a:spcPts val="0"/>
              </a:spcAft>
              <a:buSzPts val="2800"/>
              <a:buNone/>
              <a:defRPr/>
            </a:lvl7pPr>
            <a:lvl8pPr lvl="7" algn="l" rtl="0">
              <a:lnSpc>
                <a:spcPct val="100000"/>
              </a:lnSpc>
              <a:spcBef>
                <a:spcPts val="0"/>
              </a:spcBef>
              <a:spcAft>
                <a:spcPts val="0"/>
              </a:spcAft>
              <a:buSzPts val="2800"/>
              <a:buNone/>
              <a:defRPr/>
            </a:lvl8pPr>
            <a:lvl9pPr lvl="8" algn="l" rtl="0">
              <a:lnSpc>
                <a:spcPct val="100000"/>
              </a:lnSpc>
              <a:spcBef>
                <a:spcPts val="0"/>
              </a:spcBef>
              <a:spcAft>
                <a:spcPts val="0"/>
              </a:spcAft>
              <a:buSzPts val="2800"/>
              <a:buNone/>
              <a:defRPr/>
            </a:lvl9pPr>
          </a:lstStyle>
          <a:p>
            <a:endParaRPr/>
          </a:p>
        </p:txBody>
      </p:sp>
      <p:sp>
        <p:nvSpPr>
          <p:cNvPr id="70" name="Google Shape;70;p1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rtl="0">
              <a:lnSpc>
                <a:spcPct val="115000"/>
              </a:lnSpc>
              <a:spcBef>
                <a:spcPts val="0"/>
              </a:spcBef>
              <a:spcAft>
                <a:spcPts val="0"/>
              </a:spcAft>
              <a:buSzPts val="1400"/>
              <a:buChar char="●"/>
              <a:defRPr sz="1400"/>
            </a:lvl1pPr>
            <a:lvl2pPr marL="914400" lvl="1" indent="-304800" algn="l" rtl="0">
              <a:lnSpc>
                <a:spcPct val="115000"/>
              </a:lnSpc>
              <a:spcBef>
                <a:spcPts val="0"/>
              </a:spcBef>
              <a:spcAft>
                <a:spcPts val="0"/>
              </a:spcAft>
              <a:buSzPts val="1200"/>
              <a:buChar char="○"/>
              <a:defRPr sz="1200"/>
            </a:lvl2pPr>
            <a:lvl3pPr marL="1371600" lvl="2" indent="-304800" algn="l" rtl="0">
              <a:lnSpc>
                <a:spcPct val="115000"/>
              </a:lnSpc>
              <a:spcBef>
                <a:spcPts val="0"/>
              </a:spcBef>
              <a:spcAft>
                <a:spcPts val="0"/>
              </a:spcAft>
              <a:buSzPts val="1200"/>
              <a:buChar char="■"/>
              <a:defRPr sz="1200"/>
            </a:lvl3pPr>
            <a:lvl4pPr marL="1828800" lvl="3" indent="-304800" algn="l" rtl="0">
              <a:lnSpc>
                <a:spcPct val="115000"/>
              </a:lnSpc>
              <a:spcBef>
                <a:spcPts val="0"/>
              </a:spcBef>
              <a:spcAft>
                <a:spcPts val="0"/>
              </a:spcAft>
              <a:buSzPts val="1200"/>
              <a:buChar char="●"/>
              <a:defRPr sz="1200"/>
            </a:lvl4pPr>
            <a:lvl5pPr marL="2286000" lvl="4" indent="-304800" algn="l" rtl="0">
              <a:lnSpc>
                <a:spcPct val="115000"/>
              </a:lnSpc>
              <a:spcBef>
                <a:spcPts val="0"/>
              </a:spcBef>
              <a:spcAft>
                <a:spcPts val="0"/>
              </a:spcAft>
              <a:buSzPts val="1200"/>
              <a:buChar char="○"/>
              <a:defRPr sz="1200"/>
            </a:lvl5pPr>
            <a:lvl6pPr marL="2743200" lvl="5" indent="-304800" algn="l" rtl="0">
              <a:lnSpc>
                <a:spcPct val="115000"/>
              </a:lnSpc>
              <a:spcBef>
                <a:spcPts val="0"/>
              </a:spcBef>
              <a:spcAft>
                <a:spcPts val="0"/>
              </a:spcAft>
              <a:buSzPts val="1200"/>
              <a:buChar char="■"/>
              <a:defRPr sz="1200"/>
            </a:lvl6pPr>
            <a:lvl7pPr marL="3200400" lvl="6" indent="-304800" algn="l" rtl="0">
              <a:lnSpc>
                <a:spcPct val="115000"/>
              </a:lnSpc>
              <a:spcBef>
                <a:spcPts val="0"/>
              </a:spcBef>
              <a:spcAft>
                <a:spcPts val="0"/>
              </a:spcAft>
              <a:buSzPts val="1200"/>
              <a:buChar char="●"/>
              <a:defRPr sz="1200"/>
            </a:lvl7pPr>
            <a:lvl8pPr marL="3657600" lvl="7" indent="-304800" algn="l" rtl="0">
              <a:lnSpc>
                <a:spcPct val="115000"/>
              </a:lnSpc>
              <a:spcBef>
                <a:spcPts val="0"/>
              </a:spcBef>
              <a:spcAft>
                <a:spcPts val="0"/>
              </a:spcAft>
              <a:buSzPts val="1200"/>
              <a:buChar char="○"/>
              <a:defRPr sz="1200"/>
            </a:lvl8pPr>
            <a:lvl9pPr marL="4114800" lvl="8" indent="-304800" algn="l" rtl="0">
              <a:lnSpc>
                <a:spcPct val="115000"/>
              </a:lnSpc>
              <a:spcBef>
                <a:spcPts val="0"/>
              </a:spcBef>
              <a:spcAft>
                <a:spcPts val="0"/>
              </a:spcAft>
              <a:buSzPts val="1200"/>
              <a:buChar char="■"/>
              <a:defRPr sz="1200"/>
            </a:lvl9pPr>
          </a:lstStyle>
          <a:p>
            <a:endParaRPr/>
          </a:p>
        </p:txBody>
      </p:sp>
      <p:sp>
        <p:nvSpPr>
          <p:cNvPr id="71" name="Google Shape;71;p1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rtl="0">
              <a:lnSpc>
                <a:spcPct val="115000"/>
              </a:lnSpc>
              <a:spcBef>
                <a:spcPts val="0"/>
              </a:spcBef>
              <a:spcAft>
                <a:spcPts val="0"/>
              </a:spcAft>
              <a:buSzPts val="1400"/>
              <a:buChar char="●"/>
              <a:defRPr sz="1400"/>
            </a:lvl1pPr>
            <a:lvl2pPr marL="914400" lvl="1" indent="-304800" algn="l" rtl="0">
              <a:lnSpc>
                <a:spcPct val="115000"/>
              </a:lnSpc>
              <a:spcBef>
                <a:spcPts val="0"/>
              </a:spcBef>
              <a:spcAft>
                <a:spcPts val="0"/>
              </a:spcAft>
              <a:buSzPts val="1200"/>
              <a:buChar char="○"/>
              <a:defRPr sz="1200"/>
            </a:lvl2pPr>
            <a:lvl3pPr marL="1371600" lvl="2" indent="-304800" algn="l" rtl="0">
              <a:lnSpc>
                <a:spcPct val="115000"/>
              </a:lnSpc>
              <a:spcBef>
                <a:spcPts val="0"/>
              </a:spcBef>
              <a:spcAft>
                <a:spcPts val="0"/>
              </a:spcAft>
              <a:buSzPts val="1200"/>
              <a:buChar char="■"/>
              <a:defRPr sz="1200"/>
            </a:lvl3pPr>
            <a:lvl4pPr marL="1828800" lvl="3" indent="-304800" algn="l" rtl="0">
              <a:lnSpc>
                <a:spcPct val="115000"/>
              </a:lnSpc>
              <a:spcBef>
                <a:spcPts val="0"/>
              </a:spcBef>
              <a:spcAft>
                <a:spcPts val="0"/>
              </a:spcAft>
              <a:buSzPts val="1200"/>
              <a:buChar char="●"/>
              <a:defRPr sz="1200"/>
            </a:lvl4pPr>
            <a:lvl5pPr marL="2286000" lvl="4" indent="-304800" algn="l" rtl="0">
              <a:lnSpc>
                <a:spcPct val="115000"/>
              </a:lnSpc>
              <a:spcBef>
                <a:spcPts val="0"/>
              </a:spcBef>
              <a:spcAft>
                <a:spcPts val="0"/>
              </a:spcAft>
              <a:buSzPts val="1200"/>
              <a:buChar char="○"/>
              <a:defRPr sz="1200"/>
            </a:lvl5pPr>
            <a:lvl6pPr marL="2743200" lvl="5" indent="-304800" algn="l" rtl="0">
              <a:lnSpc>
                <a:spcPct val="115000"/>
              </a:lnSpc>
              <a:spcBef>
                <a:spcPts val="0"/>
              </a:spcBef>
              <a:spcAft>
                <a:spcPts val="0"/>
              </a:spcAft>
              <a:buSzPts val="1200"/>
              <a:buChar char="■"/>
              <a:defRPr sz="1200"/>
            </a:lvl6pPr>
            <a:lvl7pPr marL="3200400" lvl="6" indent="-304800" algn="l" rtl="0">
              <a:lnSpc>
                <a:spcPct val="115000"/>
              </a:lnSpc>
              <a:spcBef>
                <a:spcPts val="0"/>
              </a:spcBef>
              <a:spcAft>
                <a:spcPts val="0"/>
              </a:spcAft>
              <a:buSzPts val="1200"/>
              <a:buChar char="●"/>
              <a:defRPr sz="1200"/>
            </a:lvl7pPr>
            <a:lvl8pPr marL="3657600" lvl="7" indent="-304800" algn="l" rtl="0">
              <a:lnSpc>
                <a:spcPct val="115000"/>
              </a:lnSpc>
              <a:spcBef>
                <a:spcPts val="0"/>
              </a:spcBef>
              <a:spcAft>
                <a:spcPts val="0"/>
              </a:spcAft>
              <a:buSzPts val="1200"/>
              <a:buChar char="○"/>
              <a:defRPr sz="1200"/>
            </a:lvl8pPr>
            <a:lvl9pPr marL="4114800" lvl="8" indent="-304800" algn="l" rtl="0">
              <a:lnSpc>
                <a:spcPct val="115000"/>
              </a:lnSpc>
              <a:spcBef>
                <a:spcPts val="0"/>
              </a:spcBef>
              <a:spcAft>
                <a:spcPts val="0"/>
              </a:spcAft>
              <a:buSzPts val="1200"/>
              <a:buChar char="■"/>
              <a:defRPr sz="1200"/>
            </a:lvl9pPr>
          </a:lstStyle>
          <a:p>
            <a:endParaRPr/>
          </a:p>
        </p:txBody>
      </p:sp>
      <p:sp>
        <p:nvSpPr>
          <p:cNvPr id="72" name="Google Shape;72;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rtl="0">
              <a:lnSpc>
                <a:spcPct val="100000"/>
              </a:lnSpc>
              <a:spcBef>
                <a:spcPts val="0"/>
              </a:spcBef>
              <a:spcAft>
                <a:spcPts val="0"/>
              </a:spcAft>
              <a:buSzPts val="2400"/>
              <a:buNone/>
              <a:defRPr sz="2400"/>
            </a:lvl1pPr>
            <a:lvl2pPr lvl="1" algn="l" rtl="0">
              <a:lnSpc>
                <a:spcPct val="100000"/>
              </a:lnSpc>
              <a:spcBef>
                <a:spcPts val="0"/>
              </a:spcBef>
              <a:spcAft>
                <a:spcPts val="0"/>
              </a:spcAft>
              <a:buSzPts val="2400"/>
              <a:buNone/>
              <a:defRPr sz="2400"/>
            </a:lvl2pPr>
            <a:lvl3pPr lvl="2" algn="l" rtl="0">
              <a:lnSpc>
                <a:spcPct val="100000"/>
              </a:lnSpc>
              <a:spcBef>
                <a:spcPts val="0"/>
              </a:spcBef>
              <a:spcAft>
                <a:spcPts val="0"/>
              </a:spcAft>
              <a:buSzPts val="2400"/>
              <a:buNone/>
              <a:defRPr sz="2400"/>
            </a:lvl3pPr>
            <a:lvl4pPr lvl="3" algn="l" rtl="0">
              <a:lnSpc>
                <a:spcPct val="100000"/>
              </a:lnSpc>
              <a:spcBef>
                <a:spcPts val="0"/>
              </a:spcBef>
              <a:spcAft>
                <a:spcPts val="0"/>
              </a:spcAft>
              <a:buSzPts val="2400"/>
              <a:buNone/>
              <a:defRPr sz="2400"/>
            </a:lvl4pPr>
            <a:lvl5pPr lvl="4" algn="l" rtl="0">
              <a:lnSpc>
                <a:spcPct val="100000"/>
              </a:lnSpc>
              <a:spcBef>
                <a:spcPts val="0"/>
              </a:spcBef>
              <a:spcAft>
                <a:spcPts val="0"/>
              </a:spcAft>
              <a:buSzPts val="2400"/>
              <a:buNone/>
              <a:defRPr sz="2400"/>
            </a:lvl5pPr>
            <a:lvl6pPr lvl="5" algn="l" rtl="0">
              <a:lnSpc>
                <a:spcPct val="100000"/>
              </a:lnSpc>
              <a:spcBef>
                <a:spcPts val="0"/>
              </a:spcBef>
              <a:spcAft>
                <a:spcPts val="0"/>
              </a:spcAft>
              <a:buSzPts val="2400"/>
              <a:buNone/>
              <a:defRPr sz="2400"/>
            </a:lvl6pPr>
            <a:lvl7pPr lvl="6" algn="l" rtl="0">
              <a:lnSpc>
                <a:spcPct val="100000"/>
              </a:lnSpc>
              <a:spcBef>
                <a:spcPts val="0"/>
              </a:spcBef>
              <a:spcAft>
                <a:spcPts val="0"/>
              </a:spcAft>
              <a:buSzPts val="2400"/>
              <a:buNone/>
              <a:defRPr sz="2400"/>
            </a:lvl7pPr>
            <a:lvl8pPr lvl="7" algn="l" rtl="0">
              <a:lnSpc>
                <a:spcPct val="100000"/>
              </a:lnSpc>
              <a:spcBef>
                <a:spcPts val="0"/>
              </a:spcBef>
              <a:spcAft>
                <a:spcPts val="0"/>
              </a:spcAft>
              <a:buSzPts val="2400"/>
              <a:buNone/>
              <a:defRPr sz="2400"/>
            </a:lvl8pPr>
            <a:lvl9pPr lvl="8" algn="l" rtl="0">
              <a:lnSpc>
                <a:spcPct val="100000"/>
              </a:lnSpc>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rtl="0">
              <a:lnSpc>
                <a:spcPct val="115000"/>
              </a:lnSpc>
              <a:spcBef>
                <a:spcPts val="0"/>
              </a:spcBef>
              <a:spcAft>
                <a:spcPts val="0"/>
              </a:spcAft>
              <a:buSzPts val="1200"/>
              <a:buChar char="●"/>
              <a:defRPr sz="1200"/>
            </a:lvl1pPr>
            <a:lvl2pPr marL="914400" lvl="1" indent="-304800" algn="l" rtl="0">
              <a:lnSpc>
                <a:spcPct val="115000"/>
              </a:lnSpc>
              <a:spcBef>
                <a:spcPts val="0"/>
              </a:spcBef>
              <a:spcAft>
                <a:spcPts val="0"/>
              </a:spcAft>
              <a:buSzPts val="1200"/>
              <a:buChar char="○"/>
              <a:defRPr sz="1200"/>
            </a:lvl2pPr>
            <a:lvl3pPr marL="1371600" lvl="2" indent="-304800" algn="l" rtl="0">
              <a:lnSpc>
                <a:spcPct val="115000"/>
              </a:lnSpc>
              <a:spcBef>
                <a:spcPts val="0"/>
              </a:spcBef>
              <a:spcAft>
                <a:spcPts val="0"/>
              </a:spcAft>
              <a:buSzPts val="1200"/>
              <a:buChar char="■"/>
              <a:defRPr sz="1200"/>
            </a:lvl3pPr>
            <a:lvl4pPr marL="1828800" lvl="3" indent="-304800" algn="l" rtl="0">
              <a:lnSpc>
                <a:spcPct val="115000"/>
              </a:lnSpc>
              <a:spcBef>
                <a:spcPts val="0"/>
              </a:spcBef>
              <a:spcAft>
                <a:spcPts val="0"/>
              </a:spcAft>
              <a:buSzPts val="1200"/>
              <a:buChar char="●"/>
              <a:defRPr sz="1200"/>
            </a:lvl4pPr>
            <a:lvl5pPr marL="2286000" lvl="4" indent="-304800" algn="l" rtl="0">
              <a:lnSpc>
                <a:spcPct val="115000"/>
              </a:lnSpc>
              <a:spcBef>
                <a:spcPts val="0"/>
              </a:spcBef>
              <a:spcAft>
                <a:spcPts val="0"/>
              </a:spcAft>
              <a:buSzPts val="1200"/>
              <a:buChar char="○"/>
              <a:defRPr sz="1200"/>
            </a:lvl5pPr>
            <a:lvl6pPr marL="2743200" lvl="5" indent="-304800" algn="l" rtl="0">
              <a:lnSpc>
                <a:spcPct val="115000"/>
              </a:lnSpc>
              <a:spcBef>
                <a:spcPts val="0"/>
              </a:spcBef>
              <a:spcAft>
                <a:spcPts val="0"/>
              </a:spcAft>
              <a:buSzPts val="1200"/>
              <a:buChar char="■"/>
              <a:defRPr sz="1200"/>
            </a:lvl6pPr>
            <a:lvl7pPr marL="3200400" lvl="6" indent="-304800" algn="l" rtl="0">
              <a:lnSpc>
                <a:spcPct val="115000"/>
              </a:lnSpc>
              <a:spcBef>
                <a:spcPts val="0"/>
              </a:spcBef>
              <a:spcAft>
                <a:spcPts val="0"/>
              </a:spcAft>
              <a:buSzPts val="1200"/>
              <a:buChar char="●"/>
              <a:defRPr sz="1200"/>
            </a:lvl7pPr>
            <a:lvl8pPr marL="3657600" lvl="7" indent="-304800" algn="l" rtl="0">
              <a:lnSpc>
                <a:spcPct val="115000"/>
              </a:lnSpc>
              <a:spcBef>
                <a:spcPts val="0"/>
              </a:spcBef>
              <a:spcAft>
                <a:spcPts val="0"/>
              </a:spcAft>
              <a:buSzPts val="1200"/>
              <a:buChar char="○"/>
              <a:defRPr sz="1200"/>
            </a:lvl8pPr>
            <a:lvl9pPr marL="4114800" lvl="8" indent="-304800" algn="l" rtl="0">
              <a:lnSpc>
                <a:spcPct val="115000"/>
              </a:lnSpc>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rtl="0">
              <a:lnSpc>
                <a:spcPct val="100000"/>
              </a:lnSpc>
              <a:spcBef>
                <a:spcPts val="0"/>
              </a:spcBef>
              <a:spcAft>
                <a:spcPts val="0"/>
              </a:spcAft>
              <a:buSzPts val="4800"/>
              <a:buNone/>
              <a:defRPr sz="4800"/>
            </a:lvl1pPr>
            <a:lvl2pPr lvl="1" algn="l" rtl="0">
              <a:lnSpc>
                <a:spcPct val="100000"/>
              </a:lnSpc>
              <a:spcBef>
                <a:spcPts val="0"/>
              </a:spcBef>
              <a:spcAft>
                <a:spcPts val="0"/>
              </a:spcAft>
              <a:buSzPts val="4800"/>
              <a:buNone/>
              <a:defRPr sz="4800"/>
            </a:lvl2pPr>
            <a:lvl3pPr lvl="2" algn="l" rtl="0">
              <a:lnSpc>
                <a:spcPct val="100000"/>
              </a:lnSpc>
              <a:spcBef>
                <a:spcPts val="0"/>
              </a:spcBef>
              <a:spcAft>
                <a:spcPts val="0"/>
              </a:spcAft>
              <a:buSzPts val="4800"/>
              <a:buNone/>
              <a:defRPr sz="4800"/>
            </a:lvl3pPr>
            <a:lvl4pPr lvl="3" algn="l" rtl="0">
              <a:lnSpc>
                <a:spcPct val="100000"/>
              </a:lnSpc>
              <a:spcBef>
                <a:spcPts val="0"/>
              </a:spcBef>
              <a:spcAft>
                <a:spcPts val="0"/>
              </a:spcAft>
              <a:buSzPts val="4800"/>
              <a:buNone/>
              <a:defRPr sz="4800"/>
            </a:lvl4pPr>
            <a:lvl5pPr lvl="4" algn="l" rtl="0">
              <a:lnSpc>
                <a:spcPct val="100000"/>
              </a:lnSpc>
              <a:spcBef>
                <a:spcPts val="0"/>
              </a:spcBef>
              <a:spcAft>
                <a:spcPts val="0"/>
              </a:spcAft>
              <a:buSzPts val="4800"/>
              <a:buNone/>
              <a:defRPr sz="4800"/>
            </a:lvl5pPr>
            <a:lvl6pPr lvl="5" algn="l" rtl="0">
              <a:lnSpc>
                <a:spcPct val="100000"/>
              </a:lnSpc>
              <a:spcBef>
                <a:spcPts val="0"/>
              </a:spcBef>
              <a:spcAft>
                <a:spcPts val="0"/>
              </a:spcAft>
              <a:buSzPts val="4800"/>
              <a:buNone/>
              <a:defRPr sz="4800"/>
            </a:lvl6pPr>
            <a:lvl7pPr lvl="6" algn="l" rtl="0">
              <a:lnSpc>
                <a:spcPct val="100000"/>
              </a:lnSpc>
              <a:spcBef>
                <a:spcPts val="0"/>
              </a:spcBef>
              <a:spcAft>
                <a:spcPts val="0"/>
              </a:spcAft>
              <a:buSzPts val="4800"/>
              <a:buNone/>
              <a:defRPr sz="4800"/>
            </a:lvl7pPr>
            <a:lvl8pPr lvl="7" algn="l" rtl="0">
              <a:lnSpc>
                <a:spcPct val="100000"/>
              </a:lnSpc>
              <a:spcBef>
                <a:spcPts val="0"/>
              </a:spcBef>
              <a:spcAft>
                <a:spcPts val="0"/>
              </a:spcAft>
              <a:buSzPts val="4800"/>
              <a:buNone/>
              <a:defRPr sz="4800"/>
            </a:lvl8pPr>
            <a:lvl9pPr lvl="8" algn="l" rtl="0">
              <a:lnSpc>
                <a:spcPct val="100000"/>
              </a:lnSpc>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21"/>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rtl="0">
              <a:lnSpc>
                <a:spcPct val="100000"/>
              </a:lnSpc>
              <a:spcBef>
                <a:spcPts val="0"/>
              </a:spcBef>
              <a:spcAft>
                <a:spcPts val="0"/>
              </a:spcAft>
              <a:buSzPts val="4200"/>
              <a:buNone/>
              <a:defRPr sz="4200"/>
            </a:lvl1pPr>
            <a:lvl2pPr lvl="1" algn="ctr" rtl="0">
              <a:lnSpc>
                <a:spcPct val="100000"/>
              </a:lnSpc>
              <a:spcBef>
                <a:spcPts val="0"/>
              </a:spcBef>
              <a:spcAft>
                <a:spcPts val="0"/>
              </a:spcAft>
              <a:buSzPts val="4200"/>
              <a:buNone/>
              <a:defRPr sz="4200"/>
            </a:lvl2pPr>
            <a:lvl3pPr lvl="2" algn="ctr" rtl="0">
              <a:lnSpc>
                <a:spcPct val="100000"/>
              </a:lnSpc>
              <a:spcBef>
                <a:spcPts val="0"/>
              </a:spcBef>
              <a:spcAft>
                <a:spcPts val="0"/>
              </a:spcAft>
              <a:buSzPts val="4200"/>
              <a:buNone/>
              <a:defRPr sz="4200"/>
            </a:lvl3pPr>
            <a:lvl4pPr lvl="3" algn="ctr" rtl="0">
              <a:lnSpc>
                <a:spcPct val="100000"/>
              </a:lnSpc>
              <a:spcBef>
                <a:spcPts val="0"/>
              </a:spcBef>
              <a:spcAft>
                <a:spcPts val="0"/>
              </a:spcAft>
              <a:buSzPts val="4200"/>
              <a:buNone/>
              <a:defRPr sz="4200"/>
            </a:lvl4pPr>
            <a:lvl5pPr lvl="4" algn="ctr" rtl="0">
              <a:lnSpc>
                <a:spcPct val="100000"/>
              </a:lnSpc>
              <a:spcBef>
                <a:spcPts val="0"/>
              </a:spcBef>
              <a:spcAft>
                <a:spcPts val="0"/>
              </a:spcAft>
              <a:buSzPts val="4200"/>
              <a:buNone/>
              <a:defRPr sz="4200"/>
            </a:lvl5pPr>
            <a:lvl6pPr lvl="5" algn="ctr" rtl="0">
              <a:lnSpc>
                <a:spcPct val="100000"/>
              </a:lnSpc>
              <a:spcBef>
                <a:spcPts val="0"/>
              </a:spcBef>
              <a:spcAft>
                <a:spcPts val="0"/>
              </a:spcAft>
              <a:buSzPts val="4200"/>
              <a:buNone/>
              <a:defRPr sz="4200"/>
            </a:lvl6pPr>
            <a:lvl7pPr lvl="6" algn="ctr" rtl="0">
              <a:lnSpc>
                <a:spcPct val="100000"/>
              </a:lnSpc>
              <a:spcBef>
                <a:spcPts val="0"/>
              </a:spcBef>
              <a:spcAft>
                <a:spcPts val="0"/>
              </a:spcAft>
              <a:buSzPts val="4200"/>
              <a:buNone/>
              <a:defRPr sz="4200"/>
            </a:lvl7pPr>
            <a:lvl8pPr lvl="7" algn="ctr" rtl="0">
              <a:lnSpc>
                <a:spcPct val="100000"/>
              </a:lnSpc>
              <a:spcBef>
                <a:spcPts val="0"/>
              </a:spcBef>
              <a:spcAft>
                <a:spcPts val="0"/>
              </a:spcAft>
              <a:buSzPts val="4200"/>
              <a:buNone/>
              <a:defRPr sz="4200"/>
            </a:lvl8pPr>
            <a:lvl9pPr lvl="8" algn="ctr" rtl="0">
              <a:lnSpc>
                <a:spcPct val="100000"/>
              </a:lnSpc>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200"/>
            <a:ext cx="3837000" cy="3695100"/>
          </a:xfrm>
          <a:prstGeom prst="rect">
            <a:avLst/>
          </a:prstGeom>
          <a:noFill/>
          <a:ln>
            <a:noFill/>
          </a:ln>
        </p:spPr>
        <p:txBody>
          <a:bodyPr spcFirstLastPara="1" wrap="square" lIns="91425" tIns="91425" rIns="91425" bIns="91425" anchor="ctr" anchorCtr="0">
            <a:normAutofit/>
          </a:bodyPr>
          <a:lstStyle>
            <a:lvl1pPr marL="457200" lvl="0" indent="-342900" algn="l" rtl="0">
              <a:lnSpc>
                <a:spcPct val="115000"/>
              </a:lnSpc>
              <a:spcBef>
                <a:spcPts val="0"/>
              </a:spcBef>
              <a:spcAft>
                <a:spcPts val="0"/>
              </a:spcAft>
              <a:buClr>
                <a:schemeClr val="dk1"/>
              </a:buClr>
              <a:buSzPts val="1800"/>
              <a:buChar char="●"/>
              <a:defRPr>
                <a:solidFill>
                  <a:schemeClr val="dk1"/>
                </a:solidFill>
              </a:defRPr>
            </a:lvl1pPr>
            <a:lvl2pPr marL="914400" lvl="1" indent="-317500" algn="l" rtl="0">
              <a:lnSpc>
                <a:spcPct val="115000"/>
              </a:lnSpc>
              <a:spcBef>
                <a:spcPts val="0"/>
              </a:spcBef>
              <a:spcAft>
                <a:spcPts val="0"/>
              </a:spcAft>
              <a:buClr>
                <a:schemeClr val="dk1"/>
              </a:buClr>
              <a:buSzPts val="1400"/>
              <a:buChar char="○"/>
              <a:defRPr>
                <a:solidFill>
                  <a:schemeClr val="dk1"/>
                </a:solidFill>
              </a:defRPr>
            </a:lvl2pPr>
            <a:lvl3pPr marL="1371600" lvl="2" indent="-317500" algn="l" rtl="0">
              <a:lnSpc>
                <a:spcPct val="115000"/>
              </a:lnSpc>
              <a:spcBef>
                <a:spcPts val="0"/>
              </a:spcBef>
              <a:spcAft>
                <a:spcPts val="0"/>
              </a:spcAft>
              <a:buClr>
                <a:schemeClr val="dk1"/>
              </a:buClr>
              <a:buSzPts val="1400"/>
              <a:buChar char="■"/>
              <a:defRPr>
                <a:solidFill>
                  <a:schemeClr val="dk1"/>
                </a:solidFill>
              </a:defRPr>
            </a:lvl3pPr>
            <a:lvl4pPr marL="1828800" lvl="3" indent="-317500" algn="l" rtl="0">
              <a:lnSpc>
                <a:spcPct val="115000"/>
              </a:lnSpc>
              <a:spcBef>
                <a:spcPts val="0"/>
              </a:spcBef>
              <a:spcAft>
                <a:spcPts val="0"/>
              </a:spcAft>
              <a:buClr>
                <a:schemeClr val="dk1"/>
              </a:buClr>
              <a:buSzPts val="1400"/>
              <a:buChar char="●"/>
              <a:defRPr>
                <a:solidFill>
                  <a:schemeClr val="dk1"/>
                </a:solidFill>
              </a:defRPr>
            </a:lvl4pPr>
            <a:lvl5pPr marL="2286000" lvl="4" indent="-317500" algn="l" rtl="0">
              <a:lnSpc>
                <a:spcPct val="115000"/>
              </a:lnSpc>
              <a:spcBef>
                <a:spcPts val="0"/>
              </a:spcBef>
              <a:spcAft>
                <a:spcPts val="0"/>
              </a:spcAft>
              <a:buClr>
                <a:schemeClr val="dk1"/>
              </a:buClr>
              <a:buSzPts val="1400"/>
              <a:buChar char="○"/>
              <a:defRPr>
                <a:solidFill>
                  <a:schemeClr val="dk1"/>
                </a:solidFill>
              </a:defRPr>
            </a:lvl5pPr>
            <a:lvl6pPr marL="2743200" lvl="5" indent="-317500" algn="l" rtl="0">
              <a:lnSpc>
                <a:spcPct val="115000"/>
              </a:lnSpc>
              <a:spcBef>
                <a:spcPts val="0"/>
              </a:spcBef>
              <a:spcAft>
                <a:spcPts val="0"/>
              </a:spcAft>
              <a:buClr>
                <a:schemeClr val="dk1"/>
              </a:buClr>
              <a:buSzPts val="1400"/>
              <a:buChar char="■"/>
              <a:defRPr>
                <a:solidFill>
                  <a:schemeClr val="dk1"/>
                </a:solidFill>
              </a:defRPr>
            </a:lvl6pPr>
            <a:lvl7pPr marL="3200400" lvl="6" indent="-317500" algn="l" rtl="0">
              <a:lnSpc>
                <a:spcPct val="115000"/>
              </a:lnSpc>
              <a:spcBef>
                <a:spcPts val="0"/>
              </a:spcBef>
              <a:spcAft>
                <a:spcPts val="0"/>
              </a:spcAft>
              <a:buClr>
                <a:schemeClr val="dk1"/>
              </a:buClr>
              <a:buSzPts val="1400"/>
              <a:buChar char="●"/>
              <a:defRPr>
                <a:solidFill>
                  <a:schemeClr val="dk1"/>
                </a:solidFill>
              </a:defRPr>
            </a:lvl7pPr>
            <a:lvl8pPr marL="3657600" lvl="7" indent="-317500" algn="l" rtl="0">
              <a:lnSpc>
                <a:spcPct val="115000"/>
              </a:lnSpc>
              <a:spcBef>
                <a:spcPts val="0"/>
              </a:spcBef>
              <a:spcAft>
                <a:spcPts val="0"/>
              </a:spcAft>
              <a:buClr>
                <a:schemeClr val="dk1"/>
              </a:buClr>
              <a:buSzPts val="1400"/>
              <a:buChar char="○"/>
              <a:defRPr>
                <a:solidFill>
                  <a:schemeClr val="dk1"/>
                </a:solidFill>
              </a:defRPr>
            </a:lvl8pPr>
            <a:lvl9pPr marL="4114800" lvl="8" indent="-317500" algn="l" rtl="0">
              <a:lnSpc>
                <a:spcPct val="115000"/>
              </a:lnSpc>
              <a:spcBef>
                <a:spcPts val="0"/>
              </a:spcBef>
              <a:spcAft>
                <a:spcPts val="0"/>
              </a:spcAft>
              <a:buClr>
                <a:schemeClr val="dk1"/>
              </a:buClr>
              <a:buSzPts val="1400"/>
              <a:buChar char="■"/>
              <a:defRPr>
                <a:solidFill>
                  <a:schemeClr val="dk1"/>
                </a:solidFill>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rtl="0">
              <a:lnSpc>
                <a:spcPct val="100000"/>
              </a:lnSpc>
              <a:spcBef>
                <a:spcPts val="0"/>
              </a:spcBef>
              <a:spcAft>
                <a:spcPts val="0"/>
              </a:spcAft>
              <a:buSzPts val="12000"/>
              <a:buNone/>
              <a:defRPr sz="12000"/>
            </a:lvl1pPr>
            <a:lvl2pPr lvl="1" algn="ctr" rtl="0">
              <a:lnSpc>
                <a:spcPct val="100000"/>
              </a:lnSpc>
              <a:spcBef>
                <a:spcPts val="0"/>
              </a:spcBef>
              <a:spcAft>
                <a:spcPts val="0"/>
              </a:spcAft>
              <a:buSzPts val="12000"/>
              <a:buNone/>
              <a:defRPr sz="12000"/>
            </a:lvl2pPr>
            <a:lvl3pPr lvl="2" algn="ctr" rtl="0">
              <a:lnSpc>
                <a:spcPct val="100000"/>
              </a:lnSpc>
              <a:spcBef>
                <a:spcPts val="0"/>
              </a:spcBef>
              <a:spcAft>
                <a:spcPts val="0"/>
              </a:spcAft>
              <a:buSzPts val="12000"/>
              <a:buNone/>
              <a:defRPr sz="12000"/>
            </a:lvl3pPr>
            <a:lvl4pPr lvl="3" algn="ctr" rtl="0">
              <a:lnSpc>
                <a:spcPct val="100000"/>
              </a:lnSpc>
              <a:spcBef>
                <a:spcPts val="0"/>
              </a:spcBef>
              <a:spcAft>
                <a:spcPts val="0"/>
              </a:spcAft>
              <a:buSzPts val="12000"/>
              <a:buNone/>
              <a:defRPr sz="12000"/>
            </a:lvl4pPr>
            <a:lvl5pPr lvl="4" algn="ctr" rtl="0">
              <a:lnSpc>
                <a:spcPct val="100000"/>
              </a:lnSpc>
              <a:spcBef>
                <a:spcPts val="0"/>
              </a:spcBef>
              <a:spcAft>
                <a:spcPts val="0"/>
              </a:spcAft>
              <a:buSzPts val="12000"/>
              <a:buNone/>
              <a:defRPr sz="12000"/>
            </a:lvl5pPr>
            <a:lvl6pPr lvl="5" algn="ctr" rtl="0">
              <a:lnSpc>
                <a:spcPct val="100000"/>
              </a:lnSpc>
              <a:spcBef>
                <a:spcPts val="0"/>
              </a:spcBef>
              <a:spcAft>
                <a:spcPts val="0"/>
              </a:spcAft>
              <a:buSzPts val="12000"/>
              <a:buNone/>
              <a:defRPr sz="12000"/>
            </a:lvl6pPr>
            <a:lvl7pPr lvl="6" algn="ctr" rtl="0">
              <a:lnSpc>
                <a:spcPct val="100000"/>
              </a:lnSpc>
              <a:spcBef>
                <a:spcPts val="0"/>
              </a:spcBef>
              <a:spcAft>
                <a:spcPts val="0"/>
              </a:spcAft>
              <a:buSzPts val="12000"/>
              <a:buNone/>
              <a:defRPr sz="12000"/>
            </a:lvl7pPr>
            <a:lvl8pPr lvl="7" algn="ctr" rtl="0">
              <a:lnSpc>
                <a:spcPct val="100000"/>
              </a:lnSpc>
              <a:spcBef>
                <a:spcPts val="0"/>
              </a:spcBef>
              <a:spcAft>
                <a:spcPts val="0"/>
              </a:spcAft>
              <a:buSzPts val="12000"/>
              <a:buNone/>
              <a:defRPr sz="12000"/>
            </a:lvl8pPr>
            <a:lvl9pPr lvl="8" algn="ctr" rtl="0">
              <a:lnSpc>
                <a:spcPct val="100000"/>
              </a:lnSpc>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rtl="0">
              <a:lnSpc>
                <a:spcPct val="115000"/>
              </a:lnSpc>
              <a:spcBef>
                <a:spcPts val="0"/>
              </a:spcBef>
              <a:spcAft>
                <a:spcPts val="0"/>
              </a:spcAft>
              <a:buSzPts val="1800"/>
              <a:buChar char="●"/>
              <a:defRPr/>
            </a:lvl1pPr>
            <a:lvl2pPr marL="914400" lvl="1" indent="-317500" algn="ctr" rtl="0">
              <a:lnSpc>
                <a:spcPct val="115000"/>
              </a:lnSpc>
              <a:spcBef>
                <a:spcPts val="0"/>
              </a:spcBef>
              <a:spcAft>
                <a:spcPts val="0"/>
              </a:spcAft>
              <a:buSzPts val="1400"/>
              <a:buChar char="○"/>
              <a:defRPr/>
            </a:lvl2pPr>
            <a:lvl3pPr marL="1371600" lvl="2" indent="-317500" algn="ctr" rtl="0">
              <a:lnSpc>
                <a:spcPct val="115000"/>
              </a:lnSpc>
              <a:spcBef>
                <a:spcPts val="0"/>
              </a:spcBef>
              <a:spcAft>
                <a:spcPts val="0"/>
              </a:spcAft>
              <a:buSzPts val="1400"/>
              <a:buChar char="■"/>
              <a:defRPr/>
            </a:lvl3pPr>
            <a:lvl4pPr marL="1828800" lvl="3" indent="-317500" algn="ctr" rtl="0">
              <a:lnSpc>
                <a:spcPct val="115000"/>
              </a:lnSpc>
              <a:spcBef>
                <a:spcPts val="0"/>
              </a:spcBef>
              <a:spcAft>
                <a:spcPts val="0"/>
              </a:spcAft>
              <a:buSzPts val="1400"/>
              <a:buChar char="●"/>
              <a:defRPr/>
            </a:lvl4pPr>
            <a:lvl5pPr marL="2286000" lvl="4" indent="-317500" algn="ctr" rtl="0">
              <a:lnSpc>
                <a:spcPct val="115000"/>
              </a:lnSpc>
              <a:spcBef>
                <a:spcPts val="0"/>
              </a:spcBef>
              <a:spcAft>
                <a:spcPts val="0"/>
              </a:spcAft>
              <a:buSzPts val="1400"/>
              <a:buChar char="○"/>
              <a:defRPr/>
            </a:lvl5pPr>
            <a:lvl6pPr marL="2743200" lvl="5" indent="-317500" algn="ctr" rtl="0">
              <a:lnSpc>
                <a:spcPct val="115000"/>
              </a:lnSpc>
              <a:spcBef>
                <a:spcPts val="0"/>
              </a:spcBef>
              <a:spcAft>
                <a:spcPts val="0"/>
              </a:spcAft>
              <a:buSzPts val="1400"/>
              <a:buChar char="■"/>
              <a:defRPr/>
            </a:lvl6pPr>
            <a:lvl7pPr marL="3200400" lvl="6" indent="-317500" algn="ctr" rtl="0">
              <a:lnSpc>
                <a:spcPct val="115000"/>
              </a:lnSpc>
              <a:spcBef>
                <a:spcPts val="0"/>
              </a:spcBef>
              <a:spcAft>
                <a:spcPts val="0"/>
              </a:spcAft>
              <a:buSzPts val="1400"/>
              <a:buChar char="●"/>
              <a:defRPr/>
            </a:lvl7pPr>
            <a:lvl8pPr marL="3657600" lvl="7" indent="-317500" algn="ctr" rtl="0">
              <a:lnSpc>
                <a:spcPct val="115000"/>
              </a:lnSpc>
              <a:spcBef>
                <a:spcPts val="0"/>
              </a:spcBef>
              <a:spcAft>
                <a:spcPts val="0"/>
              </a:spcAft>
              <a:buSzPts val="1400"/>
              <a:buChar char="○"/>
              <a:defRPr/>
            </a:lvl8pPr>
            <a:lvl9pPr marL="4114800" lvl="8" indent="-317500" algn="ctr" rtl="0">
              <a:lnSpc>
                <a:spcPct val="115000"/>
              </a:lnSpc>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1"/>
        <p:cNvGrpSpPr/>
        <p:nvPr/>
      </p:nvGrpSpPr>
      <p:grpSpPr>
        <a:xfrm>
          <a:off x="0" y="0"/>
          <a:ext cx="0" cy="0"/>
          <a:chOff x="0" y="0"/>
          <a:chExt cx="0" cy="0"/>
        </a:xfrm>
      </p:grpSpPr>
      <p:sp>
        <p:nvSpPr>
          <p:cNvPr id="102" name="Google Shape;102;p26"/>
          <p:cNvSpPr txBox="1">
            <a:spLocks noGrp="1"/>
          </p:cNvSpPr>
          <p:nvPr>
            <p:ph type="dt" idx="10"/>
          </p:nvPr>
        </p:nvSpPr>
        <p:spPr>
          <a:xfrm>
            <a:off x="228600" y="3178175"/>
            <a:ext cx="1066800" cy="182700"/>
          </a:xfrm>
          <a:prstGeom prst="rect">
            <a:avLst/>
          </a:prstGeom>
          <a:noFill/>
          <a:ln>
            <a:noFill/>
          </a:ln>
        </p:spPr>
        <p:txBody>
          <a:bodyPr spcFirstLastPara="1" wrap="square" lIns="45725" tIns="22850" rIns="45725" bIns="22850" anchor="ctr" anchorCtr="0">
            <a:noAutofit/>
          </a:bodyPr>
          <a:lstStyle>
            <a:lvl1pPr lvl="0" algn="l" rtl="0">
              <a:spcBef>
                <a:spcPts val="0"/>
              </a:spcBef>
              <a:spcAft>
                <a:spcPts val="0"/>
              </a:spcAft>
              <a:buSzPts val="700"/>
              <a:buNone/>
              <a:defRPr/>
            </a:lvl1pPr>
            <a:lvl2pPr lvl="1" algn="l" rtl="0">
              <a:spcBef>
                <a:spcPts val="0"/>
              </a:spcBef>
              <a:spcAft>
                <a:spcPts val="0"/>
              </a:spcAft>
              <a:buSzPts val="700"/>
              <a:buNone/>
              <a:defRPr/>
            </a:lvl2pPr>
            <a:lvl3pPr lvl="2" algn="l" rtl="0">
              <a:spcBef>
                <a:spcPts val="0"/>
              </a:spcBef>
              <a:spcAft>
                <a:spcPts val="0"/>
              </a:spcAft>
              <a:buSzPts val="700"/>
              <a:buNone/>
              <a:defRPr/>
            </a:lvl3pPr>
            <a:lvl4pPr lvl="3" algn="l" rtl="0">
              <a:spcBef>
                <a:spcPts val="0"/>
              </a:spcBef>
              <a:spcAft>
                <a:spcPts val="0"/>
              </a:spcAft>
              <a:buSzPts val="700"/>
              <a:buNone/>
              <a:defRPr/>
            </a:lvl4pPr>
            <a:lvl5pPr lvl="4" algn="l" rtl="0">
              <a:spcBef>
                <a:spcPts val="0"/>
              </a:spcBef>
              <a:spcAft>
                <a:spcPts val="0"/>
              </a:spcAft>
              <a:buSzPts val="700"/>
              <a:buNone/>
              <a:defRPr/>
            </a:lvl5pPr>
            <a:lvl6pPr lvl="5" algn="l" rtl="0">
              <a:spcBef>
                <a:spcPts val="0"/>
              </a:spcBef>
              <a:spcAft>
                <a:spcPts val="0"/>
              </a:spcAft>
              <a:buSzPts val="700"/>
              <a:buNone/>
              <a:defRPr/>
            </a:lvl6pPr>
            <a:lvl7pPr lvl="6" algn="l" rtl="0">
              <a:spcBef>
                <a:spcPts val="0"/>
              </a:spcBef>
              <a:spcAft>
                <a:spcPts val="0"/>
              </a:spcAft>
              <a:buSzPts val="700"/>
              <a:buNone/>
              <a:defRPr/>
            </a:lvl7pPr>
            <a:lvl8pPr lvl="7" algn="l" rtl="0">
              <a:spcBef>
                <a:spcPts val="0"/>
              </a:spcBef>
              <a:spcAft>
                <a:spcPts val="0"/>
              </a:spcAft>
              <a:buSzPts val="700"/>
              <a:buNone/>
              <a:defRPr/>
            </a:lvl8pPr>
            <a:lvl9pPr lvl="8" algn="l" rtl="0">
              <a:spcBef>
                <a:spcPts val="0"/>
              </a:spcBef>
              <a:spcAft>
                <a:spcPts val="0"/>
              </a:spcAft>
              <a:buSzPts val="700"/>
              <a:buNone/>
              <a:defRPr/>
            </a:lvl9pPr>
          </a:lstStyle>
          <a:p>
            <a:endParaRPr/>
          </a:p>
        </p:txBody>
      </p:sp>
      <p:sp>
        <p:nvSpPr>
          <p:cNvPr id="103" name="Google Shape;103;p26"/>
          <p:cNvSpPr txBox="1">
            <a:spLocks noGrp="1"/>
          </p:cNvSpPr>
          <p:nvPr>
            <p:ph type="ftr" idx="11"/>
          </p:nvPr>
        </p:nvSpPr>
        <p:spPr>
          <a:xfrm>
            <a:off x="1562100" y="3178175"/>
            <a:ext cx="1447800" cy="182700"/>
          </a:xfrm>
          <a:prstGeom prst="rect">
            <a:avLst/>
          </a:prstGeom>
          <a:noFill/>
          <a:ln>
            <a:noFill/>
          </a:ln>
        </p:spPr>
        <p:txBody>
          <a:bodyPr spcFirstLastPara="1" wrap="square" lIns="45725" tIns="22850" rIns="45725" bIns="22850" anchor="ctr" anchorCtr="0">
            <a:noAutofit/>
          </a:bodyPr>
          <a:lstStyle>
            <a:lvl1pPr lvl="0" algn="ctr" rtl="0">
              <a:spcBef>
                <a:spcPts val="0"/>
              </a:spcBef>
              <a:spcAft>
                <a:spcPts val="0"/>
              </a:spcAft>
              <a:buSzPts val="700"/>
              <a:buNone/>
              <a:defRPr/>
            </a:lvl1pPr>
            <a:lvl2pPr lvl="1" algn="l" rtl="0">
              <a:spcBef>
                <a:spcPts val="0"/>
              </a:spcBef>
              <a:spcAft>
                <a:spcPts val="0"/>
              </a:spcAft>
              <a:buSzPts val="700"/>
              <a:buNone/>
              <a:defRPr/>
            </a:lvl2pPr>
            <a:lvl3pPr lvl="2" algn="l" rtl="0">
              <a:spcBef>
                <a:spcPts val="0"/>
              </a:spcBef>
              <a:spcAft>
                <a:spcPts val="0"/>
              </a:spcAft>
              <a:buSzPts val="700"/>
              <a:buNone/>
              <a:defRPr/>
            </a:lvl3pPr>
            <a:lvl4pPr lvl="3" algn="l" rtl="0">
              <a:spcBef>
                <a:spcPts val="0"/>
              </a:spcBef>
              <a:spcAft>
                <a:spcPts val="0"/>
              </a:spcAft>
              <a:buSzPts val="700"/>
              <a:buNone/>
              <a:defRPr/>
            </a:lvl4pPr>
            <a:lvl5pPr lvl="4" algn="l" rtl="0">
              <a:spcBef>
                <a:spcPts val="0"/>
              </a:spcBef>
              <a:spcAft>
                <a:spcPts val="0"/>
              </a:spcAft>
              <a:buSzPts val="700"/>
              <a:buNone/>
              <a:defRPr/>
            </a:lvl5pPr>
            <a:lvl6pPr lvl="5" algn="l" rtl="0">
              <a:spcBef>
                <a:spcPts val="0"/>
              </a:spcBef>
              <a:spcAft>
                <a:spcPts val="0"/>
              </a:spcAft>
              <a:buSzPts val="700"/>
              <a:buNone/>
              <a:defRPr/>
            </a:lvl6pPr>
            <a:lvl7pPr lvl="6" algn="l" rtl="0">
              <a:spcBef>
                <a:spcPts val="0"/>
              </a:spcBef>
              <a:spcAft>
                <a:spcPts val="0"/>
              </a:spcAft>
              <a:buSzPts val="700"/>
              <a:buNone/>
              <a:defRPr/>
            </a:lvl7pPr>
            <a:lvl8pPr lvl="7" algn="l" rtl="0">
              <a:spcBef>
                <a:spcPts val="0"/>
              </a:spcBef>
              <a:spcAft>
                <a:spcPts val="0"/>
              </a:spcAft>
              <a:buSzPts val="700"/>
              <a:buNone/>
              <a:defRPr/>
            </a:lvl8pPr>
            <a:lvl9pPr lvl="8" algn="l" rtl="0">
              <a:spcBef>
                <a:spcPts val="0"/>
              </a:spcBef>
              <a:spcAft>
                <a:spcPts val="0"/>
              </a:spcAft>
              <a:buSzPts val="700"/>
              <a:buNone/>
              <a:defRPr/>
            </a:lvl9pPr>
          </a:lstStyle>
          <a:p>
            <a:endParaRPr/>
          </a:p>
        </p:txBody>
      </p:sp>
      <p:sp>
        <p:nvSpPr>
          <p:cNvPr id="104" name="Google Shape;104;p26"/>
          <p:cNvSpPr txBox="1">
            <a:spLocks noGrp="1"/>
          </p:cNvSpPr>
          <p:nvPr>
            <p:ph type="sldNum" idx="12"/>
          </p:nvPr>
        </p:nvSpPr>
        <p:spPr>
          <a:xfrm>
            <a:off x="3276600" y="3178175"/>
            <a:ext cx="1066800" cy="182700"/>
          </a:xfrm>
          <a:prstGeom prst="rect">
            <a:avLst/>
          </a:prstGeom>
          <a:noFill/>
          <a:ln>
            <a:noFill/>
          </a:ln>
        </p:spPr>
        <p:txBody>
          <a:bodyPr spcFirstLastPara="1" wrap="square" lIns="45725" tIns="22850" rIns="45725" bIns="2285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5"/>
        <p:cNvGrpSpPr/>
        <p:nvPr/>
      </p:nvGrpSpPr>
      <p:grpSpPr>
        <a:xfrm>
          <a:off x="0" y="0"/>
          <a:ext cx="0" cy="0"/>
          <a:chOff x="0" y="0"/>
          <a:chExt cx="0" cy="0"/>
        </a:xfrm>
      </p:grpSpPr>
      <p:sp>
        <p:nvSpPr>
          <p:cNvPr id="106" name="Google Shape;106;p27"/>
          <p:cNvSpPr txBox="1">
            <a:spLocks noGrp="1"/>
          </p:cNvSpPr>
          <p:nvPr>
            <p:ph type="ctrTitle"/>
          </p:nvPr>
        </p:nvSpPr>
        <p:spPr>
          <a:xfrm>
            <a:off x="342900" y="1065213"/>
            <a:ext cx="3886200" cy="735000"/>
          </a:xfrm>
          <a:prstGeom prst="rect">
            <a:avLst/>
          </a:prstGeom>
          <a:noFill/>
          <a:ln>
            <a:noFill/>
          </a:ln>
        </p:spPr>
        <p:txBody>
          <a:bodyPr spcFirstLastPara="1" wrap="square" lIns="45725" tIns="22850" rIns="45725" bIns="22850" anchor="ctr" anchorCtr="0">
            <a:normAutofit/>
          </a:bodyPr>
          <a:lstStyle>
            <a:lvl1pPr lvl="0" algn="ctr" rtl="0">
              <a:spcBef>
                <a:spcPts val="0"/>
              </a:spcBef>
              <a:spcAft>
                <a:spcPts val="0"/>
              </a:spcAft>
              <a:buClr>
                <a:schemeClr val="dk1"/>
              </a:buClr>
              <a:buSzPts val="900"/>
              <a:buNone/>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107" name="Google Shape;107;p27"/>
          <p:cNvSpPr txBox="1">
            <a:spLocks noGrp="1"/>
          </p:cNvSpPr>
          <p:nvPr>
            <p:ph type="subTitle" idx="1"/>
          </p:nvPr>
        </p:nvSpPr>
        <p:spPr>
          <a:xfrm>
            <a:off x="685800" y="1943100"/>
            <a:ext cx="3200400" cy="876300"/>
          </a:xfrm>
          <a:prstGeom prst="rect">
            <a:avLst/>
          </a:prstGeom>
          <a:noFill/>
          <a:ln>
            <a:noFill/>
          </a:ln>
        </p:spPr>
        <p:txBody>
          <a:bodyPr spcFirstLastPara="1" wrap="square" lIns="45725" tIns="22850" rIns="45725" bIns="22850" anchor="t" anchorCtr="0">
            <a:normAutofit/>
          </a:bodyPr>
          <a:lstStyle>
            <a:lvl1pPr lvl="0" algn="ctr" rtl="0">
              <a:spcBef>
                <a:spcPts val="300"/>
              </a:spcBef>
              <a:spcAft>
                <a:spcPts val="0"/>
              </a:spcAft>
              <a:buClr>
                <a:srgbClr val="888888"/>
              </a:buClr>
              <a:buSzPts val="1600"/>
              <a:buNone/>
              <a:defRPr>
                <a:solidFill>
                  <a:srgbClr val="888888"/>
                </a:solidFill>
              </a:defRPr>
            </a:lvl1pPr>
            <a:lvl2pPr lvl="1" algn="ctr" rtl="0">
              <a:spcBef>
                <a:spcPts val="300"/>
              </a:spcBef>
              <a:spcAft>
                <a:spcPts val="0"/>
              </a:spcAft>
              <a:buClr>
                <a:srgbClr val="888888"/>
              </a:buClr>
              <a:buSzPts val="1400"/>
              <a:buNone/>
              <a:defRPr>
                <a:solidFill>
                  <a:srgbClr val="888888"/>
                </a:solidFill>
              </a:defRPr>
            </a:lvl2pPr>
            <a:lvl3pPr lvl="2" algn="ctr" rtl="0">
              <a:spcBef>
                <a:spcPts val="200"/>
              </a:spcBef>
              <a:spcAft>
                <a:spcPts val="0"/>
              </a:spcAft>
              <a:buClr>
                <a:srgbClr val="888888"/>
              </a:buClr>
              <a:buSzPts val="1200"/>
              <a:buNone/>
              <a:defRPr>
                <a:solidFill>
                  <a:srgbClr val="888888"/>
                </a:solidFill>
              </a:defRPr>
            </a:lvl3pPr>
            <a:lvl4pPr lvl="3" algn="ctr" rtl="0">
              <a:spcBef>
                <a:spcPts val="200"/>
              </a:spcBef>
              <a:spcAft>
                <a:spcPts val="0"/>
              </a:spcAft>
              <a:buClr>
                <a:srgbClr val="888888"/>
              </a:buClr>
              <a:buSzPts val="1000"/>
              <a:buNone/>
              <a:defRPr>
                <a:solidFill>
                  <a:srgbClr val="888888"/>
                </a:solidFill>
              </a:defRPr>
            </a:lvl4pPr>
            <a:lvl5pPr lvl="4" algn="ctr" rtl="0">
              <a:spcBef>
                <a:spcPts val="200"/>
              </a:spcBef>
              <a:spcAft>
                <a:spcPts val="0"/>
              </a:spcAft>
              <a:buClr>
                <a:srgbClr val="888888"/>
              </a:buClr>
              <a:buSzPts val="1000"/>
              <a:buNone/>
              <a:defRPr>
                <a:solidFill>
                  <a:srgbClr val="888888"/>
                </a:solidFill>
              </a:defRPr>
            </a:lvl5pPr>
            <a:lvl6pPr lvl="5" algn="ctr" rtl="0">
              <a:spcBef>
                <a:spcPts val="200"/>
              </a:spcBef>
              <a:spcAft>
                <a:spcPts val="0"/>
              </a:spcAft>
              <a:buClr>
                <a:srgbClr val="888888"/>
              </a:buClr>
              <a:buSzPts val="1000"/>
              <a:buNone/>
              <a:defRPr>
                <a:solidFill>
                  <a:srgbClr val="888888"/>
                </a:solidFill>
              </a:defRPr>
            </a:lvl6pPr>
            <a:lvl7pPr lvl="6" algn="ctr" rtl="0">
              <a:spcBef>
                <a:spcPts val="200"/>
              </a:spcBef>
              <a:spcAft>
                <a:spcPts val="0"/>
              </a:spcAft>
              <a:buClr>
                <a:srgbClr val="888888"/>
              </a:buClr>
              <a:buSzPts val="1000"/>
              <a:buNone/>
              <a:defRPr>
                <a:solidFill>
                  <a:srgbClr val="888888"/>
                </a:solidFill>
              </a:defRPr>
            </a:lvl7pPr>
            <a:lvl8pPr lvl="7" algn="ctr" rtl="0">
              <a:spcBef>
                <a:spcPts val="200"/>
              </a:spcBef>
              <a:spcAft>
                <a:spcPts val="0"/>
              </a:spcAft>
              <a:buClr>
                <a:srgbClr val="888888"/>
              </a:buClr>
              <a:buSzPts val="1000"/>
              <a:buNone/>
              <a:defRPr>
                <a:solidFill>
                  <a:srgbClr val="888888"/>
                </a:solidFill>
              </a:defRPr>
            </a:lvl8pPr>
            <a:lvl9pPr lvl="8" algn="ctr" rtl="0">
              <a:spcBef>
                <a:spcPts val="200"/>
              </a:spcBef>
              <a:spcAft>
                <a:spcPts val="0"/>
              </a:spcAft>
              <a:buClr>
                <a:srgbClr val="888888"/>
              </a:buClr>
              <a:buSzPts val="1000"/>
              <a:buNone/>
              <a:defRPr>
                <a:solidFill>
                  <a:srgbClr val="888888"/>
                </a:solidFill>
              </a:defRPr>
            </a:lvl9pPr>
          </a:lstStyle>
          <a:p>
            <a:endParaRPr/>
          </a:p>
        </p:txBody>
      </p:sp>
      <p:sp>
        <p:nvSpPr>
          <p:cNvPr id="108" name="Google Shape;108;p27"/>
          <p:cNvSpPr txBox="1">
            <a:spLocks noGrp="1"/>
          </p:cNvSpPr>
          <p:nvPr>
            <p:ph type="dt" idx="10"/>
          </p:nvPr>
        </p:nvSpPr>
        <p:spPr>
          <a:xfrm>
            <a:off x="228600" y="3178175"/>
            <a:ext cx="1066800" cy="182700"/>
          </a:xfrm>
          <a:prstGeom prst="rect">
            <a:avLst/>
          </a:prstGeom>
          <a:noFill/>
          <a:ln>
            <a:noFill/>
          </a:ln>
        </p:spPr>
        <p:txBody>
          <a:bodyPr spcFirstLastPara="1" wrap="square" lIns="45725" tIns="22850" rIns="45725" bIns="22850" anchor="ctr" anchorCtr="0">
            <a:noAutofit/>
          </a:bodyPr>
          <a:lstStyle>
            <a:lvl1pPr lvl="0" algn="l" rtl="0">
              <a:spcBef>
                <a:spcPts val="0"/>
              </a:spcBef>
              <a:spcAft>
                <a:spcPts val="0"/>
              </a:spcAft>
              <a:buSzPts val="700"/>
              <a:buNone/>
              <a:defRPr/>
            </a:lvl1pPr>
            <a:lvl2pPr lvl="1" algn="l" rtl="0">
              <a:spcBef>
                <a:spcPts val="0"/>
              </a:spcBef>
              <a:spcAft>
                <a:spcPts val="0"/>
              </a:spcAft>
              <a:buSzPts val="700"/>
              <a:buNone/>
              <a:defRPr/>
            </a:lvl2pPr>
            <a:lvl3pPr lvl="2" algn="l" rtl="0">
              <a:spcBef>
                <a:spcPts val="0"/>
              </a:spcBef>
              <a:spcAft>
                <a:spcPts val="0"/>
              </a:spcAft>
              <a:buSzPts val="700"/>
              <a:buNone/>
              <a:defRPr/>
            </a:lvl3pPr>
            <a:lvl4pPr lvl="3" algn="l" rtl="0">
              <a:spcBef>
                <a:spcPts val="0"/>
              </a:spcBef>
              <a:spcAft>
                <a:spcPts val="0"/>
              </a:spcAft>
              <a:buSzPts val="700"/>
              <a:buNone/>
              <a:defRPr/>
            </a:lvl4pPr>
            <a:lvl5pPr lvl="4" algn="l" rtl="0">
              <a:spcBef>
                <a:spcPts val="0"/>
              </a:spcBef>
              <a:spcAft>
                <a:spcPts val="0"/>
              </a:spcAft>
              <a:buSzPts val="700"/>
              <a:buNone/>
              <a:defRPr/>
            </a:lvl5pPr>
            <a:lvl6pPr lvl="5" algn="l" rtl="0">
              <a:spcBef>
                <a:spcPts val="0"/>
              </a:spcBef>
              <a:spcAft>
                <a:spcPts val="0"/>
              </a:spcAft>
              <a:buSzPts val="700"/>
              <a:buNone/>
              <a:defRPr/>
            </a:lvl6pPr>
            <a:lvl7pPr lvl="6" algn="l" rtl="0">
              <a:spcBef>
                <a:spcPts val="0"/>
              </a:spcBef>
              <a:spcAft>
                <a:spcPts val="0"/>
              </a:spcAft>
              <a:buSzPts val="700"/>
              <a:buNone/>
              <a:defRPr/>
            </a:lvl7pPr>
            <a:lvl8pPr lvl="7" algn="l" rtl="0">
              <a:spcBef>
                <a:spcPts val="0"/>
              </a:spcBef>
              <a:spcAft>
                <a:spcPts val="0"/>
              </a:spcAft>
              <a:buSzPts val="700"/>
              <a:buNone/>
              <a:defRPr/>
            </a:lvl8pPr>
            <a:lvl9pPr lvl="8" algn="l" rtl="0">
              <a:spcBef>
                <a:spcPts val="0"/>
              </a:spcBef>
              <a:spcAft>
                <a:spcPts val="0"/>
              </a:spcAft>
              <a:buSzPts val="700"/>
              <a:buNone/>
              <a:defRPr/>
            </a:lvl9pPr>
          </a:lstStyle>
          <a:p>
            <a:endParaRPr/>
          </a:p>
        </p:txBody>
      </p:sp>
      <p:sp>
        <p:nvSpPr>
          <p:cNvPr id="109" name="Google Shape;109;p27"/>
          <p:cNvSpPr txBox="1">
            <a:spLocks noGrp="1"/>
          </p:cNvSpPr>
          <p:nvPr>
            <p:ph type="ftr" idx="11"/>
          </p:nvPr>
        </p:nvSpPr>
        <p:spPr>
          <a:xfrm>
            <a:off x="1562100" y="3178175"/>
            <a:ext cx="1447800" cy="182700"/>
          </a:xfrm>
          <a:prstGeom prst="rect">
            <a:avLst/>
          </a:prstGeom>
          <a:noFill/>
          <a:ln>
            <a:noFill/>
          </a:ln>
        </p:spPr>
        <p:txBody>
          <a:bodyPr spcFirstLastPara="1" wrap="square" lIns="45725" tIns="22850" rIns="45725" bIns="22850" anchor="ctr" anchorCtr="0">
            <a:noAutofit/>
          </a:bodyPr>
          <a:lstStyle>
            <a:lvl1pPr lvl="0" algn="ctr" rtl="0">
              <a:spcBef>
                <a:spcPts val="0"/>
              </a:spcBef>
              <a:spcAft>
                <a:spcPts val="0"/>
              </a:spcAft>
              <a:buSzPts val="700"/>
              <a:buNone/>
              <a:defRPr/>
            </a:lvl1pPr>
            <a:lvl2pPr lvl="1" algn="l" rtl="0">
              <a:spcBef>
                <a:spcPts val="0"/>
              </a:spcBef>
              <a:spcAft>
                <a:spcPts val="0"/>
              </a:spcAft>
              <a:buSzPts val="700"/>
              <a:buNone/>
              <a:defRPr/>
            </a:lvl2pPr>
            <a:lvl3pPr lvl="2" algn="l" rtl="0">
              <a:spcBef>
                <a:spcPts val="0"/>
              </a:spcBef>
              <a:spcAft>
                <a:spcPts val="0"/>
              </a:spcAft>
              <a:buSzPts val="700"/>
              <a:buNone/>
              <a:defRPr/>
            </a:lvl3pPr>
            <a:lvl4pPr lvl="3" algn="l" rtl="0">
              <a:spcBef>
                <a:spcPts val="0"/>
              </a:spcBef>
              <a:spcAft>
                <a:spcPts val="0"/>
              </a:spcAft>
              <a:buSzPts val="700"/>
              <a:buNone/>
              <a:defRPr/>
            </a:lvl4pPr>
            <a:lvl5pPr lvl="4" algn="l" rtl="0">
              <a:spcBef>
                <a:spcPts val="0"/>
              </a:spcBef>
              <a:spcAft>
                <a:spcPts val="0"/>
              </a:spcAft>
              <a:buSzPts val="700"/>
              <a:buNone/>
              <a:defRPr/>
            </a:lvl5pPr>
            <a:lvl6pPr lvl="5" algn="l" rtl="0">
              <a:spcBef>
                <a:spcPts val="0"/>
              </a:spcBef>
              <a:spcAft>
                <a:spcPts val="0"/>
              </a:spcAft>
              <a:buSzPts val="700"/>
              <a:buNone/>
              <a:defRPr/>
            </a:lvl6pPr>
            <a:lvl7pPr lvl="6" algn="l" rtl="0">
              <a:spcBef>
                <a:spcPts val="0"/>
              </a:spcBef>
              <a:spcAft>
                <a:spcPts val="0"/>
              </a:spcAft>
              <a:buSzPts val="700"/>
              <a:buNone/>
              <a:defRPr/>
            </a:lvl7pPr>
            <a:lvl8pPr lvl="7" algn="l" rtl="0">
              <a:spcBef>
                <a:spcPts val="0"/>
              </a:spcBef>
              <a:spcAft>
                <a:spcPts val="0"/>
              </a:spcAft>
              <a:buSzPts val="700"/>
              <a:buNone/>
              <a:defRPr/>
            </a:lvl8pPr>
            <a:lvl9pPr lvl="8" algn="l" rtl="0">
              <a:spcBef>
                <a:spcPts val="0"/>
              </a:spcBef>
              <a:spcAft>
                <a:spcPts val="0"/>
              </a:spcAft>
              <a:buSzPts val="700"/>
              <a:buNone/>
              <a:defRPr/>
            </a:lvl9pPr>
          </a:lstStyle>
          <a:p>
            <a:endParaRPr/>
          </a:p>
        </p:txBody>
      </p:sp>
      <p:sp>
        <p:nvSpPr>
          <p:cNvPr id="110" name="Google Shape;110;p27"/>
          <p:cNvSpPr txBox="1">
            <a:spLocks noGrp="1"/>
          </p:cNvSpPr>
          <p:nvPr>
            <p:ph type="sldNum" idx="12"/>
          </p:nvPr>
        </p:nvSpPr>
        <p:spPr>
          <a:xfrm>
            <a:off x="3276600" y="3178175"/>
            <a:ext cx="1066800" cy="182700"/>
          </a:xfrm>
          <a:prstGeom prst="rect">
            <a:avLst/>
          </a:prstGeom>
          <a:noFill/>
          <a:ln>
            <a:noFill/>
          </a:ln>
        </p:spPr>
        <p:txBody>
          <a:bodyPr spcFirstLastPara="1" wrap="square" lIns="45725" tIns="22850" rIns="45725" bIns="2285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1"/>
        <p:cNvGrpSpPr/>
        <p:nvPr/>
      </p:nvGrpSpPr>
      <p:grpSpPr>
        <a:xfrm>
          <a:off x="0" y="0"/>
          <a:ext cx="0" cy="0"/>
          <a:chOff x="0" y="0"/>
          <a:chExt cx="0" cy="0"/>
        </a:xfrm>
      </p:grpSpPr>
      <p:sp>
        <p:nvSpPr>
          <p:cNvPr id="112" name="Google Shape;112;p28"/>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rtl="0">
              <a:spcBef>
                <a:spcPts val="0"/>
              </a:spcBef>
              <a:spcAft>
                <a:spcPts val="0"/>
              </a:spcAft>
              <a:buClr>
                <a:schemeClr val="dk1"/>
              </a:buClr>
              <a:buSzPts val="900"/>
              <a:buNone/>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113" name="Google Shape;113;p28"/>
          <p:cNvSpPr txBox="1">
            <a:spLocks noGrp="1"/>
          </p:cNvSpPr>
          <p:nvPr>
            <p:ph type="body" idx="1"/>
          </p:nvPr>
        </p:nvSpPr>
        <p:spPr>
          <a:xfrm>
            <a:off x="228600" y="800100"/>
            <a:ext cx="4114800" cy="2263200"/>
          </a:xfrm>
          <a:prstGeom prst="rect">
            <a:avLst/>
          </a:prstGeom>
          <a:noFill/>
          <a:ln>
            <a:noFill/>
          </a:ln>
        </p:spPr>
        <p:txBody>
          <a:bodyPr spcFirstLastPara="1" wrap="square" lIns="45725" tIns="22850" rIns="45725" bIns="22850" anchor="t" anchorCtr="0">
            <a:normAutofit/>
          </a:bodyPr>
          <a:lstStyle>
            <a:lvl1pPr marL="457200" lvl="0" indent="-285750" algn="l" rtl="0">
              <a:spcBef>
                <a:spcPts val="200"/>
              </a:spcBef>
              <a:spcAft>
                <a:spcPts val="0"/>
              </a:spcAft>
              <a:buClr>
                <a:schemeClr val="dk1"/>
              </a:buClr>
              <a:buSzPts val="900"/>
              <a:buChar char="•"/>
              <a:defRPr/>
            </a:lvl1pPr>
            <a:lvl2pPr marL="914400" lvl="1" indent="-285750" algn="l" rtl="0">
              <a:spcBef>
                <a:spcPts val="200"/>
              </a:spcBef>
              <a:spcAft>
                <a:spcPts val="0"/>
              </a:spcAft>
              <a:buClr>
                <a:schemeClr val="dk1"/>
              </a:buClr>
              <a:buSzPts val="900"/>
              <a:buChar char="–"/>
              <a:defRPr/>
            </a:lvl2pPr>
            <a:lvl3pPr marL="1371600" lvl="2" indent="-285750" algn="l" rtl="0">
              <a:spcBef>
                <a:spcPts val="200"/>
              </a:spcBef>
              <a:spcAft>
                <a:spcPts val="0"/>
              </a:spcAft>
              <a:buClr>
                <a:schemeClr val="dk1"/>
              </a:buClr>
              <a:buSzPts val="900"/>
              <a:buChar char="•"/>
              <a:defRPr/>
            </a:lvl3pPr>
            <a:lvl4pPr marL="1828800" lvl="3" indent="-285750" algn="l" rtl="0">
              <a:spcBef>
                <a:spcPts val="200"/>
              </a:spcBef>
              <a:spcAft>
                <a:spcPts val="0"/>
              </a:spcAft>
              <a:buClr>
                <a:schemeClr val="dk1"/>
              </a:buClr>
              <a:buSzPts val="900"/>
              <a:buChar char="–"/>
              <a:defRPr/>
            </a:lvl4pPr>
            <a:lvl5pPr marL="2286000" lvl="4" indent="-285750" algn="l" rtl="0">
              <a:spcBef>
                <a:spcPts val="200"/>
              </a:spcBef>
              <a:spcAft>
                <a:spcPts val="0"/>
              </a:spcAft>
              <a:buClr>
                <a:schemeClr val="dk1"/>
              </a:buClr>
              <a:buSzPts val="900"/>
              <a:buChar char="»"/>
              <a:defRPr/>
            </a:lvl5pPr>
            <a:lvl6pPr marL="2743200" lvl="5" indent="-285750" algn="l" rtl="0">
              <a:spcBef>
                <a:spcPts val="200"/>
              </a:spcBef>
              <a:spcAft>
                <a:spcPts val="0"/>
              </a:spcAft>
              <a:buClr>
                <a:schemeClr val="dk1"/>
              </a:buClr>
              <a:buSzPts val="900"/>
              <a:buChar char="•"/>
              <a:defRPr/>
            </a:lvl6pPr>
            <a:lvl7pPr marL="3200400" lvl="6" indent="-285750" algn="l" rtl="0">
              <a:spcBef>
                <a:spcPts val="200"/>
              </a:spcBef>
              <a:spcAft>
                <a:spcPts val="0"/>
              </a:spcAft>
              <a:buClr>
                <a:schemeClr val="dk1"/>
              </a:buClr>
              <a:buSzPts val="900"/>
              <a:buChar char="•"/>
              <a:defRPr/>
            </a:lvl7pPr>
            <a:lvl8pPr marL="3657600" lvl="7" indent="-285750" algn="l" rtl="0">
              <a:spcBef>
                <a:spcPts val="200"/>
              </a:spcBef>
              <a:spcAft>
                <a:spcPts val="0"/>
              </a:spcAft>
              <a:buClr>
                <a:schemeClr val="dk1"/>
              </a:buClr>
              <a:buSzPts val="900"/>
              <a:buChar char="•"/>
              <a:defRPr/>
            </a:lvl8pPr>
            <a:lvl9pPr marL="4114800" lvl="8" indent="-285750" algn="l" rtl="0">
              <a:spcBef>
                <a:spcPts val="200"/>
              </a:spcBef>
              <a:spcAft>
                <a:spcPts val="0"/>
              </a:spcAft>
              <a:buClr>
                <a:schemeClr val="dk1"/>
              </a:buClr>
              <a:buSzPts val="900"/>
              <a:buChar char="•"/>
              <a:defRPr/>
            </a:lvl9pPr>
          </a:lstStyle>
          <a:p>
            <a:endParaRPr/>
          </a:p>
        </p:txBody>
      </p:sp>
      <p:sp>
        <p:nvSpPr>
          <p:cNvPr id="114" name="Google Shape;114;p28"/>
          <p:cNvSpPr txBox="1">
            <a:spLocks noGrp="1"/>
          </p:cNvSpPr>
          <p:nvPr>
            <p:ph type="dt" idx="10"/>
          </p:nvPr>
        </p:nvSpPr>
        <p:spPr>
          <a:xfrm>
            <a:off x="228600" y="3178175"/>
            <a:ext cx="1066800" cy="182700"/>
          </a:xfrm>
          <a:prstGeom prst="rect">
            <a:avLst/>
          </a:prstGeom>
          <a:noFill/>
          <a:ln>
            <a:noFill/>
          </a:ln>
        </p:spPr>
        <p:txBody>
          <a:bodyPr spcFirstLastPara="1" wrap="square" lIns="45725" tIns="22850" rIns="45725" bIns="22850" anchor="ctr" anchorCtr="0">
            <a:noAutofit/>
          </a:bodyPr>
          <a:lstStyle>
            <a:lvl1pPr lvl="0" algn="l" rtl="0">
              <a:spcBef>
                <a:spcPts val="0"/>
              </a:spcBef>
              <a:spcAft>
                <a:spcPts val="0"/>
              </a:spcAft>
              <a:buSzPts val="700"/>
              <a:buNone/>
              <a:defRPr/>
            </a:lvl1pPr>
            <a:lvl2pPr lvl="1" algn="l" rtl="0">
              <a:spcBef>
                <a:spcPts val="0"/>
              </a:spcBef>
              <a:spcAft>
                <a:spcPts val="0"/>
              </a:spcAft>
              <a:buSzPts val="700"/>
              <a:buNone/>
              <a:defRPr/>
            </a:lvl2pPr>
            <a:lvl3pPr lvl="2" algn="l" rtl="0">
              <a:spcBef>
                <a:spcPts val="0"/>
              </a:spcBef>
              <a:spcAft>
                <a:spcPts val="0"/>
              </a:spcAft>
              <a:buSzPts val="700"/>
              <a:buNone/>
              <a:defRPr/>
            </a:lvl3pPr>
            <a:lvl4pPr lvl="3" algn="l" rtl="0">
              <a:spcBef>
                <a:spcPts val="0"/>
              </a:spcBef>
              <a:spcAft>
                <a:spcPts val="0"/>
              </a:spcAft>
              <a:buSzPts val="700"/>
              <a:buNone/>
              <a:defRPr/>
            </a:lvl4pPr>
            <a:lvl5pPr lvl="4" algn="l" rtl="0">
              <a:spcBef>
                <a:spcPts val="0"/>
              </a:spcBef>
              <a:spcAft>
                <a:spcPts val="0"/>
              </a:spcAft>
              <a:buSzPts val="700"/>
              <a:buNone/>
              <a:defRPr/>
            </a:lvl5pPr>
            <a:lvl6pPr lvl="5" algn="l" rtl="0">
              <a:spcBef>
                <a:spcPts val="0"/>
              </a:spcBef>
              <a:spcAft>
                <a:spcPts val="0"/>
              </a:spcAft>
              <a:buSzPts val="700"/>
              <a:buNone/>
              <a:defRPr/>
            </a:lvl6pPr>
            <a:lvl7pPr lvl="6" algn="l" rtl="0">
              <a:spcBef>
                <a:spcPts val="0"/>
              </a:spcBef>
              <a:spcAft>
                <a:spcPts val="0"/>
              </a:spcAft>
              <a:buSzPts val="700"/>
              <a:buNone/>
              <a:defRPr/>
            </a:lvl7pPr>
            <a:lvl8pPr lvl="7" algn="l" rtl="0">
              <a:spcBef>
                <a:spcPts val="0"/>
              </a:spcBef>
              <a:spcAft>
                <a:spcPts val="0"/>
              </a:spcAft>
              <a:buSzPts val="700"/>
              <a:buNone/>
              <a:defRPr/>
            </a:lvl8pPr>
            <a:lvl9pPr lvl="8" algn="l" rtl="0">
              <a:spcBef>
                <a:spcPts val="0"/>
              </a:spcBef>
              <a:spcAft>
                <a:spcPts val="0"/>
              </a:spcAft>
              <a:buSzPts val="700"/>
              <a:buNone/>
              <a:defRPr/>
            </a:lvl9pPr>
          </a:lstStyle>
          <a:p>
            <a:endParaRPr/>
          </a:p>
        </p:txBody>
      </p:sp>
      <p:sp>
        <p:nvSpPr>
          <p:cNvPr id="115" name="Google Shape;115;p28"/>
          <p:cNvSpPr txBox="1">
            <a:spLocks noGrp="1"/>
          </p:cNvSpPr>
          <p:nvPr>
            <p:ph type="ftr" idx="11"/>
          </p:nvPr>
        </p:nvSpPr>
        <p:spPr>
          <a:xfrm>
            <a:off x="1562100" y="3178175"/>
            <a:ext cx="1447800" cy="182700"/>
          </a:xfrm>
          <a:prstGeom prst="rect">
            <a:avLst/>
          </a:prstGeom>
          <a:noFill/>
          <a:ln>
            <a:noFill/>
          </a:ln>
        </p:spPr>
        <p:txBody>
          <a:bodyPr spcFirstLastPara="1" wrap="square" lIns="45725" tIns="22850" rIns="45725" bIns="22850" anchor="ctr" anchorCtr="0">
            <a:noAutofit/>
          </a:bodyPr>
          <a:lstStyle>
            <a:lvl1pPr lvl="0" algn="ctr" rtl="0">
              <a:spcBef>
                <a:spcPts val="0"/>
              </a:spcBef>
              <a:spcAft>
                <a:spcPts val="0"/>
              </a:spcAft>
              <a:buSzPts val="700"/>
              <a:buNone/>
              <a:defRPr/>
            </a:lvl1pPr>
            <a:lvl2pPr lvl="1" algn="l" rtl="0">
              <a:spcBef>
                <a:spcPts val="0"/>
              </a:spcBef>
              <a:spcAft>
                <a:spcPts val="0"/>
              </a:spcAft>
              <a:buSzPts val="700"/>
              <a:buNone/>
              <a:defRPr/>
            </a:lvl2pPr>
            <a:lvl3pPr lvl="2" algn="l" rtl="0">
              <a:spcBef>
                <a:spcPts val="0"/>
              </a:spcBef>
              <a:spcAft>
                <a:spcPts val="0"/>
              </a:spcAft>
              <a:buSzPts val="700"/>
              <a:buNone/>
              <a:defRPr/>
            </a:lvl3pPr>
            <a:lvl4pPr lvl="3" algn="l" rtl="0">
              <a:spcBef>
                <a:spcPts val="0"/>
              </a:spcBef>
              <a:spcAft>
                <a:spcPts val="0"/>
              </a:spcAft>
              <a:buSzPts val="700"/>
              <a:buNone/>
              <a:defRPr/>
            </a:lvl4pPr>
            <a:lvl5pPr lvl="4" algn="l" rtl="0">
              <a:spcBef>
                <a:spcPts val="0"/>
              </a:spcBef>
              <a:spcAft>
                <a:spcPts val="0"/>
              </a:spcAft>
              <a:buSzPts val="700"/>
              <a:buNone/>
              <a:defRPr/>
            </a:lvl5pPr>
            <a:lvl6pPr lvl="5" algn="l" rtl="0">
              <a:spcBef>
                <a:spcPts val="0"/>
              </a:spcBef>
              <a:spcAft>
                <a:spcPts val="0"/>
              </a:spcAft>
              <a:buSzPts val="700"/>
              <a:buNone/>
              <a:defRPr/>
            </a:lvl6pPr>
            <a:lvl7pPr lvl="6" algn="l" rtl="0">
              <a:spcBef>
                <a:spcPts val="0"/>
              </a:spcBef>
              <a:spcAft>
                <a:spcPts val="0"/>
              </a:spcAft>
              <a:buSzPts val="700"/>
              <a:buNone/>
              <a:defRPr/>
            </a:lvl7pPr>
            <a:lvl8pPr lvl="7" algn="l" rtl="0">
              <a:spcBef>
                <a:spcPts val="0"/>
              </a:spcBef>
              <a:spcAft>
                <a:spcPts val="0"/>
              </a:spcAft>
              <a:buSzPts val="700"/>
              <a:buNone/>
              <a:defRPr/>
            </a:lvl8pPr>
            <a:lvl9pPr lvl="8" algn="l" rtl="0">
              <a:spcBef>
                <a:spcPts val="0"/>
              </a:spcBef>
              <a:spcAft>
                <a:spcPts val="0"/>
              </a:spcAft>
              <a:buSzPts val="700"/>
              <a:buNone/>
              <a:defRPr/>
            </a:lvl9pPr>
          </a:lstStyle>
          <a:p>
            <a:endParaRPr/>
          </a:p>
        </p:txBody>
      </p:sp>
      <p:sp>
        <p:nvSpPr>
          <p:cNvPr id="116" name="Google Shape;116;p28"/>
          <p:cNvSpPr txBox="1">
            <a:spLocks noGrp="1"/>
          </p:cNvSpPr>
          <p:nvPr>
            <p:ph type="sldNum" idx="12"/>
          </p:nvPr>
        </p:nvSpPr>
        <p:spPr>
          <a:xfrm>
            <a:off x="3276600" y="3178175"/>
            <a:ext cx="1066800" cy="182700"/>
          </a:xfrm>
          <a:prstGeom prst="rect">
            <a:avLst/>
          </a:prstGeom>
          <a:noFill/>
          <a:ln>
            <a:noFill/>
          </a:ln>
        </p:spPr>
        <p:txBody>
          <a:bodyPr spcFirstLastPara="1" wrap="square" lIns="45725" tIns="22850" rIns="45725" bIns="2285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7"/>
        <p:cNvGrpSpPr/>
        <p:nvPr/>
      </p:nvGrpSpPr>
      <p:grpSpPr>
        <a:xfrm>
          <a:off x="0" y="0"/>
          <a:ext cx="0" cy="0"/>
          <a:chOff x="0" y="0"/>
          <a:chExt cx="0" cy="0"/>
        </a:xfrm>
      </p:grpSpPr>
      <p:sp>
        <p:nvSpPr>
          <p:cNvPr id="118" name="Google Shape;118;p29"/>
          <p:cNvSpPr txBox="1">
            <a:spLocks noGrp="1"/>
          </p:cNvSpPr>
          <p:nvPr>
            <p:ph type="title"/>
          </p:nvPr>
        </p:nvSpPr>
        <p:spPr>
          <a:xfrm>
            <a:off x="361156" y="2203450"/>
            <a:ext cx="3886200" cy="681000"/>
          </a:xfrm>
          <a:prstGeom prst="rect">
            <a:avLst/>
          </a:prstGeom>
          <a:noFill/>
          <a:ln>
            <a:noFill/>
          </a:ln>
        </p:spPr>
        <p:txBody>
          <a:bodyPr spcFirstLastPara="1" wrap="square" lIns="45725" tIns="22850" rIns="45725" bIns="22850" anchor="t" anchorCtr="0">
            <a:normAutofit/>
          </a:bodyPr>
          <a:lstStyle>
            <a:lvl1pPr lvl="0" algn="l" rtl="0">
              <a:spcBef>
                <a:spcPts val="0"/>
              </a:spcBef>
              <a:spcAft>
                <a:spcPts val="0"/>
              </a:spcAft>
              <a:buClr>
                <a:schemeClr val="dk1"/>
              </a:buClr>
              <a:buSzPts val="2000"/>
              <a:buFont typeface="Calibri"/>
              <a:buNone/>
              <a:defRPr sz="2000" b="1" cap="none"/>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119" name="Google Shape;119;p29"/>
          <p:cNvSpPr txBox="1">
            <a:spLocks noGrp="1"/>
          </p:cNvSpPr>
          <p:nvPr>
            <p:ph type="body" idx="1"/>
          </p:nvPr>
        </p:nvSpPr>
        <p:spPr>
          <a:xfrm>
            <a:off x="361156" y="1453357"/>
            <a:ext cx="3886200" cy="750300"/>
          </a:xfrm>
          <a:prstGeom prst="rect">
            <a:avLst/>
          </a:prstGeom>
          <a:noFill/>
          <a:ln>
            <a:noFill/>
          </a:ln>
        </p:spPr>
        <p:txBody>
          <a:bodyPr spcFirstLastPara="1" wrap="square" lIns="45725" tIns="22850" rIns="45725" bIns="22850" anchor="b" anchorCtr="0">
            <a:normAutofit/>
          </a:bodyPr>
          <a:lstStyle>
            <a:lvl1pPr marL="457200" lvl="0" indent="-228600" algn="l" rtl="0">
              <a:spcBef>
                <a:spcPts val="200"/>
              </a:spcBef>
              <a:spcAft>
                <a:spcPts val="0"/>
              </a:spcAft>
              <a:buClr>
                <a:srgbClr val="888888"/>
              </a:buClr>
              <a:buSzPts val="1000"/>
              <a:buNone/>
              <a:defRPr sz="1000">
                <a:solidFill>
                  <a:srgbClr val="888888"/>
                </a:solidFill>
              </a:defRPr>
            </a:lvl1pPr>
            <a:lvl2pPr marL="914400" lvl="1" indent="-228600" algn="l" rtl="0">
              <a:spcBef>
                <a:spcPts val="200"/>
              </a:spcBef>
              <a:spcAft>
                <a:spcPts val="0"/>
              </a:spcAft>
              <a:buClr>
                <a:srgbClr val="888888"/>
              </a:buClr>
              <a:buSzPts val="900"/>
              <a:buNone/>
              <a:defRPr sz="900">
                <a:solidFill>
                  <a:srgbClr val="888888"/>
                </a:solidFill>
              </a:defRPr>
            </a:lvl2pPr>
            <a:lvl3pPr marL="1371600" lvl="2" indent="-228600" algn="l" rtl="0">
              <a:spcBef>
                <a:spcPts val="200"/>
              </a:spcBef>
              <a:spcAft>
                <a:spcPts val="0"/>
              </a:spcAft>
              <a:buClr>
                <a:srgbClr val="888888"/>
              </a:buClr>
              <a:buSzPts val="800"/>
              <a:buNone/>
              <a:defRPr sz="800">
                <a:solidFill>
                  <a:srgbClr val="888888"/>
                </a:solidFill>
              </a:defRPr>
            </a:lvl3pPr>
            <a:lvl4pPr marL="1828800" lvl="3" indent="-228600" algn="l" rtl="0">
              <a:spcBef>
                <a:spcPts val="100"/>
              </a:spcBef>
              <a:spcAft>
                <a:spcPts val="0"/>
              </a:spcAft>
              <a:buClr>
                <a:srgbClr val="888888"/>
              </a:buClr>
              <a:buSzPts val="700"/>
              <a:buNone/>
              <a:defRPr sz="700">
                <a:solidFill>
                  <a:srgbClr val="888888"/>
                </a:solidFill>
              </a:defRPr>
            </a:lvl4pPr>
            <a:lvl5pPr marL="2286000" lvl="4" indent="-228600" algn="l" rtl="0">
              <a:spcBef>
                <a:spcPts val="100"/>
              </a:spcBef>
              <a:spcAft>
                <a:spcPts val="0"/>
              </a:spcAft>
              <a:buClr>
                <a:srgbClr val="888888"/>
              </a:buClr>
              <a:buSzPts val="700"/>
              <a:buNone/>
              <a:defRPr sz="700">
                <a:solidFill>
                  <a:srgbClr val="888888"/>
                </a:solidFill>
              </a:defRPr>
            </a:lvl5pPr>
            <a:lvl6pPr marL="2743200" lvl="5" indent="-228600" algn="l" rtl="0">
              <a:spcBef>
                <a:spcPts val="100"/>
              </a:spcBef>
              <a:spcAft>
                <a:spcPts val="0"/>
              </a:spcAft>
              <a:buClr>
                <a:srgbClr val="888888"/>
              </a:buClr>
              <a:buSzPts val="700"/>
              <a:buNone/>
              <a:defRPr sz="700">
                <a:solidFill>
                  <a:srgbClr val="888888"/>
                </a:solidFill>
              </a:defRPr>
            </a:lvl6pPr>
            <a:lvl7pPr marL="3200400" lvl="6" indent="-228600" algn="l" rtl="0">
              <a:spcBef>
                <a:spcPts val="100"/>
              </a:spcBef>
              <a:spcAft>
                <a:spcPts val="0"/>
              </a:spcAft>
              <a:buClr>
                <a:srgbClr val="888888"/>
              </a:buClr>
              <a:buSzPts val="700"/>
              <a:buNone/>
              <a:defRPr sz="700">
                <a:solidFill>
                  <a:srgbClr val="888888"/>
                </a:solidFill>
              </a:defRPr>
            </a:lvl7pPr>
            <a:lvl8pPr marL="3657600" lvl="7" indent="-228600" algn="l" rtl="0">
              <a:spcBef>
                <a:spcPts val="100"/>
              </a:spcBef>
              <a:spcAft>
                <a:spcPts val="0"/>
              </a:spcAft>
              <a:buClr>
                <a:srgbClr val="888888"/>
              </a:buClr>
              <a:buSzPts val="700"/>
              <a:buNone/>
              <a:defRPr sz="700">
                <a:solidFill>
                  <a:srgbClr val="888888"/>
                </a:solidFill>
              </a:defRPr>
            </a:lvl8pPr>
            <a:lvl9pPr marL="4114800" lvl="8" indent="-228600" algn="l" rtl="0">
              <a:spcBef>
                <a:spcPts val="100"/>
              </a:spcBef>
              <a:spcAft>
                <a:spcPts val="0"/>
              </a:spcAft>
              <a:buClr>
                <a:srgbClr val="888888"/>
              </a:buClr>
              <a:buSzPts val="700"/>
              <a:buNone/>
              <a:defRPr sz="700">
                <a:solidFill>
                  <a:srgbClr val="888888"/>
                </a:solidFill>
              </a:defRPr>
            </a:lvl9pPr>
          </a:lstStyle>
          <a:p>
            <a:endParaRPr/>
          </a:p>
        </p:txBody>
      </p:sp>
      <p:sp>
        <p:nvSpPr>
          <p:cNvPr id="120" name="Google Shape;120;p29"/>
          <p:cNvSpPr txBox="1">
            <a:spLocks noGrp="1"/>
          </p:cNvSpPr>
          <p:nvPr>
            <p:ph type="dt" idx="10"/>
          </p:nvPr>
        </p:nvSpPr>
        <p:spPr>
          <a:xfrm>
            <a:off x="228600" y="3178175"/>
            <a:ext cx="1066800" cy="182700"/>
          </a:xfrm>
          <a:prstGeom prst="rect">
            <a:avLst/>
          </a:prstGeom>
          <a:noFill/>
          <a:ln>
            <a:noFill/>
          </a:ln>
        </p:spPr>
        <p:txBody>
          <a:bodyPr spcFirstLastPara="1" wrap="square" lIns="45725" tIns="22850" rIns="45725" bIns="22850" anchor="ctr" anchorCtr="0">
            <a:noAutofit/>
          </a:bodyPr>
          <a:lstStyle>
            <a:lvl1pPr lvl="0" algn="l" rtl="0">
              <a:spcBef>
                <a:spcPts val="0"/>
              </a:spcBef>
              <a:spcAft>
                <a:spcPts val="0"/>
              </a:spcAft>
              <a:buSzPts val="700"/>
              <a:buNone/>
              <a:defRPr/>
            </a:lvl1pPr>
            <a:lvl2pPr lvl="1" algn="l" rtl="0">
              <a:spcBef>
                <a:spcPts val="0"/>
              </a:spcBef>
              <a:spcAft>
                <a:spcPts val="0"/>
              </a:spcAft>
              <a:buSzPts val="700"/>
              <a:buNone/>
              <a:defRPr/>
            </a:lvl2pPr>
            <a:lvl3pPr lvl="2" algn="l" rtl="0">
              <a:spcBef>
                <a:spcPts val="0"/>
              </a:spcBef>
              <a:spcAft>
                <a:spcPts val="0"/>
              </a:spcAft>
              <a:buSzPts val="700"/>
              <a:buNone/>
              <a:defRPr/>
            </a:lvl3pPr>
            <a:lvl4pPr lvl="3" algn="l" rtl="0">
              <a:spcBef>
                <a:spcPts val="0"/>
              </a:spcBef>
              <a:spcAft>
                <a:spcPts val="0"/>
              </a:spcAft>
              <a:buSzPts val="700"/>
              <a:buNone/>
              <a:defRPr/>
            </a:lvl4pPr>
            <a:lvl5pPr lvl="4" algn="l" rtl="0">
              <a:spcBef>
                <a:spcPts val="0"/>
              </a:spcBef>
              <a:spcAft>
                <a:spcPts val="0"/>
              </a:spcAft>
              <a:buSzPts val="700"/>
              <a:buNone/>
              <a:defRPr/>
            </a:lvl5pPr>
            <a:lvl6pPr lvl="5" algn="l" rtl="0">
              <a:spcBef>
                <a:spcPts val="0"/>
              </a:spcBef>
              <a:spcAft>
                <a:spcPts val="0"/>
              </a:spcAft>
              <a:buSzPts val="700"/>
              <a:buNone/>
              <a:defRPr/>
            </a:lvl6pPr>
            <a:lvl7pPr lvl="6" algn="l" rtl="0">
              <a:spcBef>
                <a:spcPts val="0"/>
              </a:spcBef>
              <a:spcAft>
                <a:spcPts val="0"/>
              </a:spcAft>
              <a:buSzPts val="700"/>
              <a:buNone/>
              <a:defRPr/>
            </a:lvl7pPr>
            <a:lvl8pPr lvl="7" algn="l" rtl="0">
              <a:spcBef>
                <a:spcPts val="0"/>
              </a:spcBef>
              <a:spcAft>
                <a:spcPts val="0"/>
              </a:spcAft>
              <a:buSzPts val="700"/>
              <a:buNone/>
              <a:defRPr/>
            </a:lvl8pPr>
            <a:lvl9pPr lvl="8" algn="l" rtl="0">
              <a:spcBef>
                <a:spcPts val="0"/>
              </a:spcBef>
              <a:spcAft>
                <a:spcPts val="0"/>
              </a:spcAft>
              <a:buSzPts val="700"/>
              <a:buNone/>
              <a:defRPr/>
            </a:lvl9pPr>
          </a:lstStyle>
          <a:p>
            <a:endParaRPr/>
          </a:p>
        </p:txBody>
      </p:sp>
      <p:sp>
        <p:nvSpPr>
          <p:cNvPr id="121" name="Google Shape;121;p29"/>
          <p:cNvSpPr txBox="1">
            <a:spLocks noGrp="1"/>
          </p:cNvSpPr>
          <p:nvPr>
            <p:ph type="ftr" idx="11"/>
          </p:nvPr>
        </p:nvSpPr>
        <p:spPr>
          <a:xfrm>
            <a:off x="1562100" y="3178175"/>
            <a:ext cx="1447800" cy="182700"/>
          </a:xfrm>
          <a:prstGeom prst="rect">
            <a:avLst/>
          </a:prstGeom>
          <a:noFill/>
          <a:ln>
            <a:noFill/>
          </a:ln>
        </p:spPr>
        <p:txBody>
          <a:bodyPr spcFirstLastPara="1" wrap="square" lIns="45725" tIns="22850" rIns="45725" bIns="22850" anchor="ctr" anchorCtr="0">
            <a:noAutofit/>
          </a:bodyPr>
          <a:lstStyle>
            <a:lvl1pPr lvl="0" algn="ctr" rtl="0">
              <a:spcBef>
                <a:spcPts val="0"/>
              </a:spcBef>
              <a:spcAft>
                <a:spcPts val="0"/>
              </a:spcAft>
              <a:buSzPts val="700"/>
              <a:buNone/>
              <a:defRPr/>
            </a:lvl1pPr>
            <a:lvl2pPr lvl="1" algn="l" rtl="0">
              <a:spcBef>
                <a:spcPts val="0"/>
              </a:spcBef>
              <a:spcAft>
                <a:spcPts val="0"/>
              </a:spcAft>
              <a:buSzPts val="700"/>
              <a:buNone/>
              <a:defRPr/>
            </a:lvl2pPr>
            <a:lvl3pPr lvl="2" algn="l" rtl="0">
              <a:spcBef>
                <a:spcPts val="0"/>
              </a:spcBef>
              <a:spcAft>
                <a:spcPts val="0"/>
              </a:spcAft>
              <a:buSzPts val="700"/>
              <a:buNone/>
              <a:defRPr/>
            </a:lvl3pPr>
            <a:lvl4pPr lvl="3" algn="l" rtl="0">
              <a:spcBef>
                <a:spcPts val="0"/>
              </a:spcBef>
              <a:spcAft>
                <a:spcPts val="0"/>
              </a:spcAft>
              <a:buSzPts val="700"/>
              <a:buNone/>
              <a:defRPr/>
            </a:lvl4pPr>
            <a:lvl5pPr lvl="4" algn="l" rtl="0">
              <a:spcBef>
                <a:spcPts val="0"/>
              </a:spcBef>
              <a:spcAft>
                <a:spcPts val="0"/>
              </a:spcAft>
              <a:buSzPts val="700"/>
              <a:buNone/>
              <a:defRPr/>
            </a:lvl5pPr>
            <a:lvl6pPr lvl="5" algn="l" rtl="0">
              <a:spcBef>
                <a:spcPts val="0"/>
              </a:spcBef>
              <a:spcAft>
                <a:spcPts val="0"/>
              </a:spcAft>
              <a:buSzPts val="700"/>
              <a:buNone/>
              <a:defRPr/>
            </a:lvl6pPr>
            <a:lvl7pPr lvl="6" algn="l" rtl="0">
              <a:spcBef>
                <a:spcPts val="0"/>
              </a:spcBef>
              <a:spcAft>
                <a:spcPts val="0"/>
              </a:spcAft>
              <a:buSzPts val="700"/>
              <a:buNone/>
              <a:defRPr/>
            </a:lvl7pPr>
            <a:lvl8pPr lvl="7" algn="l" rtl="0">
              <a:spcBef>
                <a:spcPts val="0"/>
              </a:spcBef>
              <a:spcAft>
                <a:spcPts val="0"/>
              </a:spcAft>
              <a:buSzPts val="700"/>
              <a:buNone/>
              <a:defRPr/>
            </a:lvl8pPr>
            <a:lvl9pPr lvl="8" algn="l" rtl="0">
              <a:spcBef>
                <a:spcPts val="0"/>
              </a:spcBef>
              <a:spcAft>
                <a:spcPts val="0"/>
              </a:spcAft>
              <a:buSzPts val="700"/>
              <a:buNone/>
              <a:defRPr/>
            </a:lvl9pPr>
          </a:lstStyle>
          <a:p>
            <a:endParaRPr/>
          </a:p>
        </p:txBody>
      </p:sp>
      <p:sp>
        <p:nvSpPr>
          <p:cNvPr id="122" name="Google Shape;122;p29"/>
          <p:cNvSpPr txBox="1">
            <a:spLocks noGrp="1"/>
          </p:cNvSpPr>
          <p:nvPr>
            <p:ph type="sldNum" idx="12"/>
          </p:nvPr>
        </p:nvSpPr>
        <p:spPr>
          <a:xfrm>
            <a:off x="3276600" y="3178175"/>
            <a:ext cx="1066800" cy="182700"/>
          </a:xfrm>
          <a:prstGeom prst="rect">
            <a:avLst/>
          </a:prstGeom>
          <a:noFill/>
          <a:ln>
            <a:noFill/>
          </a:ln>
        </p:spPr>
        <p:txBody>
          <a:bodyPr spcFirstLastPara="1" wrap="square" lIns="45725" tIns="22850" rIns="45725" bIns="2285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23"/>
        <p:cNvGrpSpPr/>
        <p:nvPr/>
      </p:nvGrpSpPr>
      <p:grpSpPr>
        <a:xfrm>
          <a:off x="0" y="0"/>
          <a:ext cx="0" cy="0"/>
          <a:chOff x="0" y="0"/>
          <a:chExt cx="0" cy="0"/>
        </a:xfrm>
      </p:grpSpPr>
      <p:sp>
        <p:nvSpPr>
          <p:cNvPr id="124" name="Google Shape;124;p30"/>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rtl="0">
              <a:spcBef>
                <a:spcPts val="0"/>
              </a:spcBef>
              <a:spcAft>
                <a:spcPts val="0"/>
              </a:spcAft>
              <a:buClr>
                <a:schemeClr val="dk1"/>
              </a:buClr>
              <a:buSzPts val="900"/>
              <a:buNone/>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125" name="Google Shape;125;p30"/>
          <p:cNvSpPr txBox="1">
            <a:spLocks noGrp="1"/>
          </p:cNvSpPr>
          <p:nvPr>
            <p:ph type="body" idx="1"/>
          </p:nvPr>
        </p:nvSpPr>
        <p:spPr>
          <a:xfrm>
            <a:off x="228600" y="800100"/>
            <a:ext cx="2019300" cy="2263200"/>
          </a:xfrm>
          <a:prstGeom prst="rect">
            <a:avLst/>
          </a:prstGeom>
          <a:noFill/>
          <a:ln>
            <a:noFill/>
          </a:ln>
        </p:spPr>
        <p:txBody>
          <a:bodyPr spcFirstLastPara="1" wrap="square" lIns="45725" tIns="22850" rIns="45725" bIns="22850" anchor="t" anchorCtr="0">
            <a:normAutofit/>
          </a:bodyPr>
          <a:lstStyle>
            <a:lvl1pPr marL="457200" lvl="0" indent="-317500" algn="l" rtl="0">
              <a:spcBef>
                <a:spcPts val="300"/>
              </a:spcBef>
              <a:spcAft>
                <a:spcPts val="0"/>
              </a:spcAft>
              <a:buClr>
                <a:schemeClr val="dk1"/>
              </a:buClr>
              <a:buSzPts val="1400"/>
              <a:buChar char="•"/>
              <a:defRPr sz="1400"/>
            </a:lvl1pPr>
            <a:lvl2pPr marL="914400" lvl="1" indent="-304800" algn="l" rtl="0">
              <a:spcBef>
                <a:spcPts val="200"/>
              </a:spcBef>
              <a:spcAft>
                <a:spcPts val="0"/>
              </a:spcAft>
              <a:buClr>
                <a:schemeClr val="dk1"/>
              </a:buClr>
              <a:buSzPts val="1200"/>
              <a:buChar char="–"/>
              <a:defRPr sz="1200"/>
            </a:lvl2pPr>
            <a:lvl3pPr marL="1371600" lvl="2" indent="-292100" algn="l" rtl="0">
              <a:spcBef>
                <a:spcPts val="200"/>
              </a:spcBef>
              <a:spcAft>
                <a:spcPts val="0"/>
              </a:spcAft>
              <a:buClr>
                <a:schemeClr val="dk1"/>
              </a:buClr>
              <a:buSzPts val="1000"/>
              <a:buChar char="•"/>
              <a:defRPr sz="1000"/>
            </a:lvl3pPr>
            <a:lvl4pPr marL="1828800" lvl="3" indent="-285750" algn="l" rtl="0">
              <a:spcBef>
                <a:spcPts val="200"/>
              </a:spcBef>
              <a:spcAft>
                <a:spcPts val="0"/>
              </a:spcAft>
              <a:buClr>
                <a:schemeClr val="dk1"/>
              </a:buClr>
              <a:buSzPts val="900"/>
              <a:buChar char="–"/>
              <a:defRPr sz="900"/>
            </a:lvl4pPr>
            <a:lvl5pPr marL="2286000" lvl="4" indent="-285750" algn="l" rtl="0">
              <a:spcBef>
                <a:spcPts val="200"/>
              </a:spcBef>
              <a:spcAft>
                <a:spcPts val="0"/>
              </a:spcAft>
              <a:buClr>
                <a:schemeClr val="dk1"/>
              </a:buClr>
              <a:buSzPts val="900"/>
              <a:buChar char="»"/>
              <a:defRPr sz="900"/>
            </a:lvl5pPr>
            <a:lvl6pPr marL="2743200" lvl="5" indent="-285750" algn="l" rtl="0">
              <a:spcBef>
                <a:spcPts val="200"/>
              </a:spcBef>
              <a:spcAft>
                <a:spcPts val="0"/>
              </a:spcAft>
              <a:buClr>
                <a:schemeClr val="dk1"/>
              </a:buClr>
              <a:buSzPts val="900"/>
              <a:buChar char="•"/>
              <a:defRPr sz="900"/>
            </a:lvl6pPr>
            <a:lvl7pPr marL="3200400" lvl="6" indent="-285750" algn="l" rtl="0">
              <a:spcBef>
                <a:spcPts val="200"/>
              </a:spcBef>
              <a:spcAft>
                <a:spcPts val="0"/>
              </a:spcAft>
              <a:buClr>
                <a:schemeClr val="dk1"/>
              </a:buClr>
              <a:buSzPts val="900"/>
              <a:buChar char="•"/>
              <a:defRPr sz="900"/>
            </a:lvl7pPr>
            <a:lvl8pPr marL="3657600" lvl="7" indent="-285750" algn="l" rtl="0">
              <a:spcBef>
                <a:spcPts val="200"/>
              </a:spcBef>
              <a:spcAft>
                <a:spcPts val="0"/>
              </a:spcAft>
              <a:buClr>
                <a:schemeClr val="dk1"/>
              </a:buClr>
              <a:buSzPts val="900"/>
              <a:buChar char="•"/>
              <a:defRPr sz="900"/>
            </a:lvl8pPr>
            <a:lvl9pPr marL="4114800" lvl="8" indent="-285750" algn="l" rtl="0">
              <a:spcBef>
                <a:spcPts val="200"/>
              </a:spcBef>
              <a:spcAft>
                <a:spcPts val="0"/>
              </a:spcAft>
              <a:buClr>
                <a:schemeClr val="dk1"/>
              </a:buClr>
              <a:buSzPts val="900"/>
              <a:buChar char="•"/>
              <a:defRPr sz="900"/>
            </a:lvl9pPr>
          </a:lstStyle>
          <a:p>
            <a:endParaRPr/>
          </a:p>
        </p:txBody>
      </p:sp>
      <p:sp>
        <p:nvSpPr>
          <p:cNvPr id="126" name="Google Shape;126;p30"/>
          <p:cNvSpPr txBox="1">
            <a:spLocks noGrp="1"/>
          </p:cNvSpPr>
          <p:nvPr>
            <p:ph type="body" idx="2"/>
          </p:nvPr>
        </p:nvSpPr>
        <p:spPr>
          <a:xfrm>
            <a:off x="2324100" y="800100"/>
            <a:ext cx="2019300" cy="2263200"/>
          </a:xfrm>
          <a:prstGeom prst="rect">
            <a:avLst/>
          </a:prstGeom>
          <a:noFill/>
          <a:ln>
            <a:noFill/>
          </a:ln>
        </p:spPr>
        <p:txBody>
          <a:bodyPr spcFirstLastPara="1" wrap="square" lIns="45725" tIns="22850" rIns="45725" bIns="22850" anchor="t" anchorCtr="0">
            <a:normAutofit/>
          </a:bodyPr>
          <a:lstStyle>
            <a:lvl1pPr marL="457200" lvl="0" indent="-317500" algn="l" rtl="0">
              <a:spcBef>
                <a:spcPts val="300"/>
              </a:spcBef>
              <a:spcAft>
                <a:spcPts val="0"/>
              </a:spcAft>
              <a:buClr>
                <a:schemeClr val="dk1"/>
              </a:buClr>
              <a:buSzPts val="1400"/>
              <a:buChar char="•"/>
              <a:defRPr sz="1400"/>
            </a:lvl1pPr>
            <a:lvl2pPr marL="914400" lvl="1" indent="-304800" algn="l" rtl="0">
              <a:spcBef>
                <a:spcPts val="200"/>
              </a:spcBef>
              <a:spcAft>
                <a:spcPts val="0"/>
              </a:spcAft>
              <a:buClr>
                <a:schemeClr val="dk1"/>
              </a:buClr>
              <a:buSzPts val="1200"/>
              <a:buChar char="–"/>
              <a:defRPr sz="1200"/>
            </a:lvl2pPr>
            <a:lvl3pPr marL="1371600" lvl="2" indent="-292100" algn="l" rtl="0">
              <a:spcBef>
                <a:spcPts val="200"/>
              </a:spcBef>
              <a:spcAft>
                <a:spcPts val="0"/>
              </a:spcAft>
              <a:buClr>
                <a:schemeClr val="dk1"/>
              </a:buClr>
              <a:buSzPts val="1000"/>
              <a:buChar char="•"/>
              <a:defRPr sz="1000"/>
            </a:lvl3pPr>
            <a:lvl4pPr marL="1828800" lvl="3" indent="-285750" algn="l" rtl="0">
              <a:spcBef>
                <a:spcPts val="200"/>
              </a:spcBef>
              <a:spcAft>
                <a:spcPts val="0"/>
              </a:spcAft>
              <a:buClr>
                <a:schemeClr val="dk1"/>
              </a:buClr>
              <a:buSzPts val="900"/>
              <a:buChar char="–"/>
              <a:defRPr sz="900"/>
            </a:lvl4pPr>
            <a:lvl5pPr marL="2286000" lvl="4" indent="-285750" algn="l" rtl="0">
              <a:spcBef>
                <a:spcPts val="200"/>
              </a:spcBef>
              <a:spcAft>
                <a:spcPts val="0"/>
              </a:spcAft>
              <a:buClr>
                <a:schemeClr val="dk1"/>
              </a:buClr>
              <a:buSzPts val="900"/>
              <a:buChar char="»"/>
              <a:defRPr sz="900"/>
            </a:lvl5pPr>
            <a:lvl6pPr marL="2743200" lvl="5" indent="-285750" algn="l" rtl="0">
              <a:spcBef>
                <a:spcPts val="200"/>
              </a:spcBef>
              <a:spcAft>
                <a:spcPts val="0"/>
              </a:spcAft>
              <a:buClr>
                <a:schemeClr val="dk1"/>
              </a:buClr>
              <a:buSzPts val="900"/>
              <a:buChar char="•"/>
              <a:defRPr sz="900"/>
            </a:lvl6pPr>
            <a:lvl7pPr marL="3200400" lvl="6" indent="-285750" algn="l" rtl="0">
              <a:spcBef>
                <a:spcPts val="200"/>
              </a:spcBef>
              <a:spcAft>
                <a:spcPts val="0"/>
              </a:spcAft>
              <a:buClr>
                <a:schemeClr val="dk1"/>
              </a:buClr>
              <a:buSzPts val="900"/>
              <a:buChar char="•"/>
              <a:defRPr sz="900"/>
            </a:lvl7pPr>
            <a:lvl8pPr marL="3657600" lvl="7" indent="-285750" algn="l" rtl="0">
              <a:spcBef>
                <a:spcPts val="200"/>
              </a:spcBef>
              <a:spcAft>
                <a:spcPts val="0"/>
              </a:spcAft>
              <a:buClr>
                <a:schemeClr val="dk1"/>
              </a:buClr>
              <a:buSzPts val="900"/>
              <a:buChar char="•"/>
              <a:defRPr sz="900"/>
            </a:lvl8pPr>
            <a:lvl9pPr marL="4114800" lvl="8" indent="-285750" algn="l" rtl="0">
              <a:spcBef>
                <a:spcPts val="200"/>
              </a:spcBef>
              <a:spcAft>
                <a:spcPts val="0"/>
              </a:spcAft>
              <a:buClr>
                <a:schemeClr val="dk1"/>
              </a:buClr>
              <a:buSzPts val="900"/>
              <a:buChar char="•"/>
              <a:defRPr sz="900"/>
            </a:lvl9pPr>
          </a:lstStyle>
          <a:p>
            <a:endParaRPr/>
          </a:p>
        </p:txBody>
      </p:sp>
      <p:sp>
        <p:nvSpPr>
          <p:cNvPr id="127" name="Google Shape;127;p30"/>
          <p:cNvSpPr txBox="1">
            <a:spLocks noGrp="1"/>
          </p:cNvSpPr>
          <p:nvPr>
            <p:ph type="dt" idx="10"/>
          </p:nvPr>
        </p:nvSpPr>
        <p:spPr>
          <a:xfrm>
            <a:off x="228600" y="3178175"/>
            <a:ext cx="1066800" cy="182700"/>
          </a:xfrm>
          <a:prstGeom prst="rect">
            <a:avLst/>
          </a:prstGeom>
          <a:noFill/>
          <a:ln>
            <a:noFill/>
          </a:ln>
        </p:spPr>
        <p:txBody>
          <a:bodyPr spcFirstLastPara="1" wrap="square" lIns="45725" tIns="22850" rIns="45725" bIns="22850" anchor="ctr" anchorCtr="0">
            <a:noAutofit/>
          </a:bodyPr>
          <a:lstStyle>
            <a:lvl1pPr lvl="0" algn="l" rtl="0">
              <a:spcBef>
                <a:spcPts val="0"/>
              </a:spcBef>
              <a:spcAft>
                <a:spcPts val="0"/>
              </a:spcAft>
              <a:buSzPts val="700"/>
              <a:buNone/>
              <a:defRPr/>
            </a:lvl1pPr>
            <a:lvl2pPr lvl="1" algn="l" rtl="0">
              <a:spcBef>
                <a:spcPts val="0"/>
              </a:spcBef>
              <a:spcAft>
                <a:spcPts val="0"/>
              </a:spcAft>
              <a:buSzPts val="700"/>
              <a:buNone/>
              <a:defRPr/>
            </a:lvl2pPr>
            <a:lvl3pPr lvl="2" algn="l" rtl="0">
              <a:spcBef>
                <a:spcPts val="0"/>
              </a:spcBef>
              <a:spcAft>
                <a:spcPts val="0"/>
              </a:spcAft>
              <a:buSzPts val="700"/>
              <a:buNone/>
              <a:defRPr/>
            </a:lvl3pPr>
            <a:lvl4pPr lvl="3" algn="l" rtl="0">
              <a:spcBef>
                <a:spcPts val="0"/>
              </a:spcBef>
              <a:spcAft>
                <a:spcPts val="0"/>
              </a:spcAft>
              <a:buSzPts val="700"/>
              <a:buNone/>
              <a:defRPr/>
            </a:lvl4pPr>
            <a:lvl5pPr lvl="4" algn="l" rtl="0">
              <a:spcBef>
                <a:spcPts val="0"/>
              </a:spcBef>
              <a:spcAft>
                <a:spcPts val="0"/>
              </a:spcAft>
              <a:buSzPts val="700"/>
              <a:buNone/>
              <a:defRPr/>
            </a:lvl5pPr>
            <a:lvl6pPr lvl="5" algn="l" rtl="0">
              <a:spcBef>
                <a:spcPts val="0"/>
              </a:spcBef>
              <a:spcAft>
                <a:spcPts val="0"/>
              </a:spcAft>
              <a:buSzPts val="700"/>
              <a:buNone/>
              <a:defRPr/>
            </a:lvl6pPr>
            <a:lvl7pPr lvl="6" algn="l" rtl="0">
              <a:spcBef>
                <a:spcPts val="0"/>
              </a:spcBef>
              <a:spcAft>
                <a:spcPts val="0"/>
              </a:spcAft>
              <a:buSzPts val="700"/>
              <a:buNone/>
              <a:defRPr/>
            </a:lvl7pPr>
            <a:lvl8pPr lvl="7" algn="l" rtl="0">
              <a:spcBef>
                <a:spcPts val="0"/>
              </a:spcBef>
              <a:spcAft>
                <a:spcPts val="0"/>
              </a:spcAft>
              <a:buSzPts val="700"/>
              <a:buNone/>
              <a:defRPr/>
            </a:lvl8pPr>
            <a:lvl9pPr lvl="8" algn="l" rtl="0">
              <a:spcBef>
                <a:spcPts val="0"/>
              </a:spcBef>
              <a:spcAft>
                <a:spcPts val="0"/>
              </a:spcAft>
              <a:buSzPts val="700"/>
              <a:buNone/>
              <a:defRPr/>
            </a:lvl9pPr>
          </a:lstStyle>
          <a:p>
            <a:endParaRPr/>
          </a:p>
        </p:txBody>
      </p:sp>
      <p:sp>
        <p:nvSpPr>
          <p:cNvPr id="128" name="Google Shape;128;p30"/>
          <p:cNvSpPr txBox="1">
            <a:spLocks noGrp="1"/>
          </p:cNvSpPr>
          <p:nvPr>
            <p:ph type="ftr" idx="11"/>
          </p:nvPr>
        </p:nvSpPr>
        <p:spPr>
          <a:xfrm>
            <a:off x="1562100" y="3178175"/>
            <a:ext cx="1447800" cy="182700"/>
          </a:xfrm>
          <a:prstGeom prst="rect">
            <a:avLst/>
          </a:prstGeom>
          <a:noFill/>
          <a:ln>
            <a:noFill/>
          </a:ln>
        </p:spPr>
        <p:txBody>
          <a:bodyPr spcFirstLastPara="1" wrap="square" lIns="45725" tIns="22850" rIns="45725" bIns="22850" anchor="ctr" anchorCtr="0">
            <a:noAutofit/>
          </a:bodyPr>
          <a:lstStyle>
            <a:lvl1pPr lvl="0" algn="ctr" rtl="0">
              <a:spcBef>
                <a:spcPts val="0"/>
              </a:spcBef>
              <a:spcAft>
                <a:spcPts val="0"/>
              </a:spcAft>
              <a:buSzPts val="700"/>
              <a:buNone/>
              <a:defRPr/>
            </a:lvl1pPr>
            <a:lvl2pPr lvl="1" algn="l" rtl="0">
              <a:spcBef>
                <a:spcPts val="0"/>
              </a:spcBef>
              <a:spcAft>
                <a:spcPts val="0"/>
              </a:spcAft>
              <a:buSzPts val="700"/>
              <a:buNone/>
              <a:defRPr/>
            </a:lvl2pPr>
            <a:lvl3pPr lvl="2" algn="l" rtl="0">
              <a:spcBef>
                <a:spcPts val="0"/>
              </a:spcBef>
              <a:spcAft>
                <a:spcPts val="0"/>
              </a:spcAft>
              <a:buSzPts val="700"/>
              <a:buNone/>
              <a:defRPr/>
            </a:lvl3pPr>
            <a:lvl4pPr lvl="3" algn="l" rtl="0">
              <a:spcBef>
                <a:spcPts val="0"/>
              </a:spcBef>
              <a:spcAft>
                <a:spcPts val="0"/>
              </a:spcAft>
              <a:buSzPts val="700"/>
              <a:buNone/>
              <a:defRPr/>
            </a:lvl4pPr>
            <a:lvl5pPr lvl="4" algn="l" rtl="0">
              <a:spcBef>
                <a:spcPts val="0"/>
              </a:spcBef>
              <a:spcAft>
                <a:spcPts val="0"/>
              </a:spcAft>
              <a:buSzPts val="700"/>
              <a:buNone/>
              <a:defRPr/>
            </a:lvl5pPr>
            <a:lvl6pPr lvl="5" algn="l" rtl="0">
              <a:spcBef>
                <a:spcPts val="0"/>
              </a:spcBef>
              <a:spcAft>
                <a:spcPts val="0"/>
              </a:spcAft>
              <a:buSzPts val="700"/>
              <a:buNone/>
              <a:defRPr/>
            </a:lvl6pPr>
            <a:lvl7pPr lvl="6" algn="l" rtl="0">
              <a:spcBef>
                <a:spcPts val="0"/>
              </a:spcBef>
              <a:spcAft>
                <a:spcPts val="0"/>
              </a:spcAft>
              <a:buSzPts val="700"/>
              <a:buNone/>
              <a:defRPr/>
            </a:lvl7pPr>
            <a:lvl8pPr lvl="7" algn="l" rtl="0">
              <a:spcBef>
                <a:spcPts val="0"/>
              </a:spcBef>
              <a:spcAft>
                <a:spcPts val="0"/>
              </a:spcAft>
              <a:buSzPts val="700"/>
              <a:buNone/>
              <a:defRPr/>
            </a:lvl8pPr>
            <a:lvl9pPr lvl="8" algn="l" rtl="0">
              <a:spcBef>
                <a:spcPts val="0"/>
              </a:spcBef>
              <a:spcAft>
                <a:spcPts val="0"/>
              </a:spcAft>
              <a:buSzPts val="700"/>
              <a:buNone/>
              <a:defRPr/>
            </a:lvl9pPr>
          </a:lstStyle>
          <a:p>
            <a:endParaRPr/>
          </a:p>
        </p:txBody>
      </p:sp>
      <p:sp>
        <p:nvSpPr>
          <p:cNvPr id="129" name="Google Shape;129;p30"/>
          <p:cNvSpPr txBox="1">
            <a:spLocks noGrp="1"/>
          </p:cNvSpPr>
          <p:nvPr>
            <p:ph type="sldNum" idx="12"/>
          </p:nvPr>
        </p:nvSpPr>
        <p:spPr>
          <a:xfrm>
            <a:off x="3276600" y="3178175"/>
            <a:ext cx="1066800" cy="182700"/>
          </a:xfrm>
          <a:prstGeom prst="rect">
            <a:avLst/>
          </a:prstGeom>
          <a:noFill/>
          <a:ln>
            <a:noFill/>
          </a:ln>
        </p:spPr>
        <p:txBody>
          <a:bodyPr spcFirstLastPara="1" wrap="square" lIns="45725" tIns="22850" rIns="45725" bIns="2285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30"/>
        <p:cNvGrpSpPr/>
        <p:nvPr/>
      </p:nvGrpSpPr>
      <p:grpSpPr>
        <a:xfrm>
          <a:off x="0" y="0"/>
          <a:ext cx="0" cy="0"/>
          <a:chOff x="0" y="0"/>
          <a:chExt cx="0" cy="0"/>
        </a:xfrm>
      </p:grpSpPr>
      <p:sp>
        <p:nvSpPr>
          <p:cNvPr id="131" name="Google Shape;131;p31"/>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rtl="0">
              <a:spcBef>
                <a:spcPts val="0"/>
              </a:spcBef>
              <a:spcAft>
                <a:spcPts val="0"/>
              </a:spcAft>
              <a:buClr>
                <a:schemeClr val="dk1"/>
              </a:buClr>
              <a:buSzPts val="2200"/>
              <a:buFont typeface="Calibri"/>
              <a:buNone/>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132" name="Google Shape;132;p31"/>
          <p:cNvSpPr txBox="1">
            <a:spLocks noGrp="1"/>
          </p:cNvSpPr>
          <p:nvPr>
            <p:ph type="body" idx="1"/>
          </p:nvPr>
        </p:nvSpPr>
        <p:spPr>
          <a:xfrm>
            <a:off x="228600" y="767556"/>
            <a:ext cx="2020200" cy="320100"/>
          </a:xfrm>
          <a:prstGeom prst="rect">
            <a:avLst/>
          </a:prstGeom>
          <a:noFill/>
          <a:ln>
            <a:noFill/>
          </a:ln>
        </p:spPr>
        <p:txBody>
          <a:bodyPr spcFirstLastPara="1" wrap="square" lIns="45725" tIns="22850" rIns="45725" bIns="22850" anchor="b" anchorCtr="0">
            <a:normAutofit/>
          </a:bodyPr>
          <a:lstStyle>
            <a:lvl1pPr marL="457200" lvl="0" indent="-228600" algn="l" rtl="0">
              <a:spcBef>
                <a:spcPts val="200"/>
              </a:spcBef>
              <a:spcAft>
                <a:spcPts val="0"/>
              </a:spcAft>
              <a:buClr>
                <a:schemeClr val="dk1"/>
              </a:buClr>
              <a:buSzPts val="1200"/>
              <a:buNone/>
              <a:defRPr sz="1200" b="1"/>
            </a:lvl1pPr>
            <a:lvl2pPr marL="914400" lvl="1" indent="-228600" algn="l" rtl="0">
              <a:spcBef>
                <a:spcPts val="200"/>
              </a:spcBef>
              <a:spcAft>
                <a:spcPts val="0"/>
              </a:spcAft>
              <a:buClr>
                <a:schemeClr val="dk1"/>
              </a:buClr>
              <a:buSzPts val="1000"/>
              <a:buNone/>
              <a:defRPr sz="1000" b="1"/>
            </a:lvl2pPr>
            <a:lvl3pPr marL="1371600" lvl="2" indent="-228600" algn="l" rtl="0">
              <a:spcBef>
                <a:spcPts val="200"/>
              </a:spcBef>
              <a:spcAft>
                <a:spcPts val="0"/>
              </a:spcAft>
              <a:buClr>
                <a:schemeClr val="dk1"/>
              </a:buClr>
              <a:buSzPts val="900"/>
              <a:buNone/>
              <a:defRPr sz="900" b="1"/>
            </a:lvl3pPr>
            <a:lvl4pPr marL="1828800" lvl="3" indent="-228600" algn="l" rtl="0">
              <a:spcBef>
                <a:spcPts val="200"/>
              </a:spcBef>
              <a:spcAft>
                <a:spcPts val="0"/>
              </a:spcAft>
              <a:buClr>
                <a:schemeClr val="dk1"/>
              </a:buClr>
              <a:buSzPts val="800"/>
              <a:buNone/>
              <a:defRPr sz="800" b="1"/>
            </a:lvl4pPr>
            <a:lvl5pPr marL="2286000" lvl="4" indent="-228600" algn="l" rtl="0">
              <a:spcBef>
                <a:spcPts val="200"/>
              </a:spcBef>
              <a:spcAft>
                <a:spcPts val="0"/>
              </a:spcAft>
              <a:buClr>
                <a:schemeClr val="dk1"/>
              </a:buClr>
              <a:buSzPts val="800"/>
              <a:buNone/>
              <a:defRPr sz="800" b="1"/>
            </a:lvl5pPr>
            <a:lvl6pPr marL="2743200" lvl="5" indent="-228600" algn="l" rtl="0">
              <a:spcBef>
                <a:spcPts val="200"/>
              </a:spcBef>
              <a:spcAft>
                <a:spcPts val="0"/>
              </a:spcAft>
              <a:buClr>
                <a:schemeClr val="dk1"/>
              </a:buClr>
              <a:buSzPts val="800"/>
              <a:buNone/>
              <a:defRPr sz="800" b="1"/>
            </a:lvl6pPr>
            <a:lvl7pPr marL="3200400" lvl="6" indent="-228600" algn="l" rtl="0">
              <a:spcBef>
                <a:spcPts val="200"/>
              </a:spcBef>
              <a:spcAft>
                <a:spcPts val="0"/>
              </a:spcAft>
              <a:buClr>
                <a:schemeClr val="dk1"/>
              </a:buClr>
              <a:buSzPts val="800"/>
              <a:buNone/>
              <a:defRPr sz="800" b="1"/>
            </a:lvl7pPr>
            <a:lvl8pPr marL="3657600" lvl="7" indent="-228600" algn="l" rtl="0">
              <a:spcBef>
                <a:spcPts val="200"/>
              </a:spcBef>
              <a:spcAft>
                <a:spcPts val="0"/>
              </a:spcAft>
              <a:buClr>
                <a:schemeClr val="dk1"/>
              </a:buClr>
              <a:buSzPts val="800"/>
              <a:buNone/>
              <a:defRPr sz="800" b="1"/>
            </a:lvl8pPr>
            <a:lvl9pPr marL="4114800" lvl="8" indent="-228600" algn="l" rtl="0">
              <a:spcBef>
                <a:spcPts val="200"/>
              </a:spcBef>
              <a:spcAft>
                <a:spcPts val="0"/>
              </a:spcAft>
              <a:buClr>
                <a:schemeClr val="dk1"/>
              </a:buClr>
              <a:buSzPts val="800"/>
              <a:buNone/>
              <a:defRPr sz="800" b="1"/>
            </a:lvl9pPr>
          </a:lstStyle>
          <a:p>
            <a:endParaRPr/>
          </a:p>
        </p:txBody>
      </p:sp>
      <p:sp>
        <p:nvSpPr>
          <p:cNvPr id="133" name="Google Shape;133;p31"/>
          <p:cNvSpPr txBox="1">
            <a:spLocks noGrp="1"/>
          </p:cNvSpPr>
          <p:nvPr>
            <p:ph type="body" idx="2"/>
          </p:nvPr>
        </p:nvSpPr>
        <p:spPr>
          <a:xfrm>
            <a:off x="228600" y="1087438"/>
            <a:ext cx="2020200" cy="1975800"/>
          </a:xfrm>
          <a:prstGeom prst="rect">
            <a:avLst/>
          </a:prstGeom>
          <a:noFill/>
          <a:ln>
            <a:noFill/>
          </a:ln>
        </p:spPr>
        <p:txBody>
          <a:bodyPr spcFirstLastPara="1" wrap="square" lIns="45725" tIns="22850" rIns="45725" bIns="22850" anchor="t" anchorCtr="0">
            <a:normAutofit/>
          </a:bodyPr>
          <a:lstStyle>
            <a:lvl1pPr marL="457200" lvl="0" indent="-304800" algn="l" rtl="0">
              <a:spcBef>
                <a:spcPts val="200"/>
              </a:spcBef>
              <a:spcAft>
                <a:spcPts val="0"/>
              </a:spcAft>
              <a:buClr>
                <a:schemeClr val="dk1"/>
              </a:buClr>
              <a:buSzPts val="1200"/>
              <a:buChar char="•"/>
              <a:defRPr sz="1200"/>
            </a:lvl1pPr>
            <a:lvl2pPr marL="914400" lvl="1" indent="-292100" algn="l" rtl="0">
              <a:spcBef>
                <a:spcPts val="200"/>
              </a:spcBef>
              <a:spcAft>
                <a:spcPts val="0"/>
              </a:spcAft>
              <a:buClr>
                <a:schemeClr val="dk1"/>
              </a:buClr>
              <a:buSzPts val="1000"/>
              <a:buChar char="–"/>
              <a:defRPr sz="1000"/>
            </a:lvl2pPr>
            <a:lvl3pPr marL="1371600" lvl="2" indent="-285750" algn="l" rtl="0">
              <a:spcBef>
                <a:spcPts val="200"/>
              </a:spcBef>
              <a:spcAft>
                <a:spcPts val="0"/>
              </a:spcAft>
              <a:buClr>
                <a:schemeClr val="dk1"/>
              </a:buClr>
              <a:buSzPts val="900"/>
              <a:buChar char="•"/>
              <a:defRPr sz="900"/>
            </a:lvl3pPr>
            <a:lvl4pPr marL="1828800" lvl="3" indent="-279400" algn="l" rtl="0">
              <a:spcBef>
                <a:spcPts val="200"/>
              </a:spcBef>
              <a:spcAft>
                <a:spcPts val="0"/>
              </a:spcAft>
              <a:buClr>
                <a:schemeClr val="dk1"/>
              </a:buClr>
              <a:buSzPts val="800"/>
              <a:buChar char="–"/>
              <a:defRPr sz="800"/>
            </a:lvl4pPr>
            <a:lvl5pPr marL="2286000" lvl="4" indent="-279400" algn="l" rtl="0">
              <a:spcBef>
                <a:spcPts val="200"/>
              </a:spcBef>
              <a:spcAft>
                <a:spcPts val="0"/>
              </a:spcAft>
              <a:buClr>
                <a:schemeClr val="dk1"/>
              </a:buClr>
              <a:buSzPts val="800"/>
              <a:buChar char="»"/>
              <a:defRPr sz="800"/>
            </a:lvl5pPr>
            <a:lvl6pPr marL="2743200" lvl="5" indent="-279400" algn="l" rtl="0">
              <a:spcBef>
                <a:spcPts val="200"/>
              </a:spcBef>
              <a:spcAft>
                <a:spcPts val="0"/>
              </a:spcAft>
              <a:buClr>
                <a:schemeClr val="dk1"/>
              </a:buClr>
              <a:buSzPts val="800"/>
              <a:buChar char="•"/>
              <a:defRPr sz="800"/>
            </a:lvl6pPr>
            <a:lvl7pPr marL="3200400" lvl="6" indent="-279400" algn="l" rtl="0">
              <a:spcBef>
                <a:spcPts val="200"/>
              </a:spcBef>
              <a:spcAft>
                <a:spcPts val="0"/>
              </a:spcAft>
              <a:buClr>
                <a:schemeClr val="dk1"/>
              </a:buClr>
              <a:buSzPts val="800"/>
              <a:buChar char="•"/>
              <a:defRPr sz="800"/>
            </a:lvl7pPr>
            <a:lvl8pPr marL="3657600" lvl="7" indent="-279400" algn="l" rtl="0">
              <a:spcBef>
                <a:spcPts val="200"/>
              </a:spcBef>
              <a:spcAft>
                <a:spcPts val="0"/>
              </a:spcAft>
              <a:buClr>
                <a:schemeClr val="dk1"/>
              </a:buClr>
              <a:buSzPts val="800"/>
              <a:buChar char="•"/>
              <a:defRPr sz="800"/>
            </a:lvl8pPr>
            <a:lvl9pPr marL="4114800" lvl="8" indent="-279400" algn="l" rtl="0">
              <a:spcBef>
                <a:spcPts val="200"/>
              </a:spcBef>
              <a:spcAft>
                <a:spcPts val="0"/>
              </a:spcAft>
              <a:buClr>
                <a:schemeClr val="dk1"/>
              </a:buClr>
              <a:buSzPts val="800"/>
              <a:buChar char="•"/>
              <a:defRPr sz="800"/>
            </a:lvl9pPr>
          </a:lstStyle>
          <a:p>
            <a:endParaRPr/>
          </a:p>
        </p:txBody>
      </p:sp>
      <p:sp>
        <p:nvSpPr>
          <p:cNvPr id="134" name="Google Shape;134;p31"/>
          <p:cNvSpPr txBox="1">
            <a:spLocks noGrp="1"/>
          </p:cNvSpPr>
          <p:nvPr>
            <p:ph type="body" idx="3"/>
          </p:nvPr>
        </p:nvSpPr>
        <p:spPr>
          <a:xfrm>
            <a:off x="2322513" y="767556"/>
            <a:ext cx="2021100" cy="320100"/>
          </a:xfrm>
          <a:prstGeom prst="rect">
            <a:avLst/>
          </a:prstGeom>
          <a:noFill/>
          <a:ln>
            <a:noFill/>
          </a:ln>
        </p:spPr>
        <p:txBody>
          <a:bodyPr spcFirstLastPara="1" wrap="square" lIns="45725" tIns="22850" rIns="45725" bIns="22850" anchor="b" anchorCtr="0">
            <a:normAutofit/>
          </a:bodyPr>
          <a:lstStyle>
            <a:lvl1pPr marL="457200" lvl="0" indent="-228600" algn="l" rtl="0">
              <a:spcBef>
                <a:spcPts val="200"/>
              </a:spcBef>
              <a:spcAft>
                <a:spcPts val="0"/>
              </a:spcAft>
              <a:buClr>
                <a:schemeClr val="dk1"/>
              </a:buClr>
              <a:buSzPts val="1200"/>
              <a:buNone/>
              <a:defRPr sz="1200" b="1"/>
            </a:lvl1pPr>
            <a:lvl2pPr marL="914400" lvl="1" indent="-228600" algn="l" rtl="0">
              <a:spcBef>
                <a:spcPts val="200"/>
              </a:spcBef>
              <a:spcAft>
                <a:spcPts val="0"/>
              </a:spcAft>
              <a:buClr>
                <a:schemeClr val="dk1"/>
              </a:buClr>
              <a:buSzPts val="1000"/>
              <a:buNone/>
              <a:defRPr sz="1000" b="1"/>
            </a:lvl2pPr>
            <a:lvl3pPr marL="1371600" lvl="2" indent="-228600" algn="l" rtl="0">
              <a:spcBef>
                <a:spcPts val="200"/>
              </a:spcBef>
              <a:spcAft>
                <a:spcPts val="0"/>
              </a:spcAft>
              <a:buClr>
                <a:schemeClr val="dk1"/>
              </a:buClr>
              <a:buSzPts val="900"/>
              <a:buNone/>
              <a:defRPr sz="900" b="1"/>
            </a:lvl3pPr>
            <a:lvl4pPr marL="1828800" lvl="3" indent="-228600" algn="l" rtl="0">
              <a:spcBef>
                <a:spcPts val="200"/>
              </a:spcBef>
              <a:spcAft>
                <a:spcPts val="0"/>
              </a:spcAft>
              <a:buClr>
                <a:schemeClr val="dk1"/>
              </a:buClr>
              <a:buSzPts val="800"/>
              <a:buNone/>
              <a:defRPr sz="800" b="1"/>
            </a:lvl4pPr>
            <a:lvl5pPr marL="2286000" lvl="4" indent="-228600" algn="l" rtl="0">
              <a:spcBef>
                <a:spcPts val="200"/>
              </a:spcBef>
              <a:spcAft>
                <a:spcPts val="0"/>
              </a:spcAft>
              <a:buClr>
                <a:schemeClr val="dk1"/>
              </a:buClr>
              <a:buSzPts val="800"/>
              <a:buNone/>
              <a:defRPr sz="800" b="1"/>
            </a:lvl5pPr>
            <a:lvl6pPr marL="2743200" lvl="5" indent="-228600" algn="l" rtl="0">
              <a:spcBef>
                <a:spcPts val="200"/>
              </a:spcBef>
              <a:spcAft>
                <a:spcPts val="0"/>
              </a:spcAft>
              <a:buClr>
                <a:schemeClr val="dk1"/>
              </a:buClr>
              <a:buSzPts val="800"/>
              <a:buNone/>
              <a:defRPr sz="800" b="1"/>
            </a:lvl6pPr>
            <a:lvl7pPr marL="3200400" lvl="6" indent="-228600" algn="l" rtl="0">
              <a:spcBef>
                <a:spcPts val="200"/>
              </a:spcBef>
              <a:spcAft>
                <a:spcPts val="0"/>
              </a:spcAft>
              <a:buClr>
                <a:schemeClr val="dk1"/>
              </a:buClr>
              <a:buSzPts val="800"/>
              <a:buNone/>
              <a:defRPr sz="800" b="1"/>
            </a:lvl7pPr>
            <a:lvl8pPr marL="3657600" lvl="7" indent="-228600" algn="l" rtl="0">
              <a:spcBef>
                <a:spcPts val="200"/>
              </a:spcBef>
              <a:spcAft>
                <a:spcPts val="0"/>
              </a:spcAft>
              <a:buClr>
                <a:schemeClr val="dk1"/>
              </a:buClr>
              <a:buSzPts val="800"/>
              <a:buNone/>
              <a:defRPr sz="800" b="1"/>
            </a:lvl8pPr>
            <a:lvl9pPr marL="4114800" lvl="8" indent="-228600" algn="l" rtl="0">
              <a:spcBef>
                <a:spcPts val="200"/>
              </a:spcBef>
              <a:spcAft>
                <a:spcPts val="0"/>
              </a:spcAft>
              <a:buClr>
                <a:schemeClr val="dk1"/>
              </a:buClr>
              <a:buSzPts val="800"/>
              <a:buNone/>
              <a:defRPr sz="800" b="1"/>
            </a:lvl9pPr>
          </a:lstStyle>
          <a:p>
            <a:endParaRPr/>
          </a:p>
        </p:txBody>
      </p:sp>
      <p:sp>
        <p:nvSpPr>
          <p:cNvPr id="135" name="Google Shape;135;p31"/>
          <p:cNvSpPr txBox="1">
            <a:spLocks noGrp="1"/>
          </p:cNvSpPr>
          <p:nvPr>
            <p:ph type="body" idx="4"/>
          </p:nvPr>
        </p:nvSpPr>
        <p:spPr>
          <a:xfrm>
            <a:off x="2322513" y="1087438"/>
            <a:ext cx="2021100" cy="1975800"/>
          </a:xfrm>
          <a:prstGeom prst="rect">
            <a:avLst/>
          </a:prstGeom>
          <a:noFill/>
          <a:ln>
            <a:noFill/>
          </a:ln>
        </p:spPr>
        <p:txBody>
          <a:bodyPr spcFirstLastPara="1" wrap="square" lIns="45725" tIns="22850" rIns="45725" bIns="22850" anchor="t" anchorCtr="0">
            <a:normAutofit/>
          </a:bodyPr>
          <a:lstStyle>
            <a:lvl1pPr marL="457200" lvl="0" indent="-304800" algn="l" rtl="0">
              <a:spcBef>
                <a:spcPts val="200"/>
              </a:spcBef>
              <a:spcAft>
                <a:spcPts val="0"/>
              </a:spcAft>
              <a:buClr>
                <a:schemeClr val="dk1"/>
              </a:buClr>
              <a:buSzPts val="1200"/>
              <a:buChar char="•"/>
              <a:defRPr sz="1200"/>
            </a:lvl1pPr>
            <a:lvl2pPr marL="914400" lvl="1" indent="-292100" algn="l" rtl="0">
              <a:spcBef>
                <a:spcPts val="200"/>
              </a:spcBef>
              <a:spcAft>
                <a:spcPts val="0"/>
              </a:spcAft>
              <a:buClr>
                <a:schemeClr val="dk1"/>
              </a:buClr>
              <a:buSzPts val="1000"/>
              <a:buChar char="–"/>
              <a:defRPr sz="1000"/>
            </a:lvl2pPr>
            <a:lvl3pPr marL="1371600" lvl="2" indent="-285750" algn="l" rtl="0">
              <a:spcBef>
                <a:spcPts val="200"/>
              </a:spcBef>
              <a:spcAft>
                <a:spcPts val="0"/>
              </a:spcAft>
              <a:buClr>
                <a:schemeClr val="dk1"/>
              </a:buClr>
              <a:buSzPts val="900"/>
              <a:buChar char="•"/>
              <a:defRPr sz="900"/>
            </a:lvl3pPr>
            <a:lvl4pPr marL="1828800" lvl="3" indent="-279400" algn="l" rtl="0">
              <a:spcBef>
                <a:spcPts val="200"/>
              </a:spcBef>
              <a:spcAft>
                <a:spcPts val="0"/>
              </a:spcAft>
              <a:buClr>
                <a:schemeClr val="dk1"/>
              </a:buClr>
              <a:buSzPts val="800"/>
              <a:buChar char="–"/>
              <a:defRPr sz="800"/>
            </a:lvl4pPr>
            <a:lvl5pPr marL="2286000" lvl="4" indent="-279400" algn="l" rtl="0">
              <a:spcBef>
                <a:spcPts val="200"/>
              </a:spcBef>
              <a:spcAft>
                <a:spcPts val="0"/>
              </a:spcAft>
              <a:buClr>
                <a:schemeClr val="dk1"/>
              </a:buClr>
              <a:buSzPts val="800"/>
              <a:buChar char="»"/>
              <a:defRPr sz="800"/>
            </a:lvl5pPr>
            <a:lvl6pPr marL="2743200" lvl="5" indent="-279400" algn="l" rtl="0">
              <a:spcBef>
                <a:spcPts val="200"/>
              </a:spcBef>
              <a:spcAft>
                <a:spcPts val="0"/>
              </a:spcAft>
              <a:buClr>
                <a:schemeClr val="dk1"/>
              </a:buClr>
              <a:buSzPts val="800"/>
              <a:buChar char="•"/>
              <a:defRPr sz="800"/>
            </a:lvl6pPr>
            <a:lvl7pPr marL="3200400" lvl="6" indent="-279400" algn="l" rtl="0">
              <a:spcBef>
                <a:spcPts val="200"/>
              </a:spcBef>
              <a:spcAft>
                <a:spcPts val="0"/>
              </a:spcAft>
              <a:buClr>
                <a:schemeClr val="dk1"/>
              </a:buClr>
              <a:buSzPts val="800"/>
              <a:buChar char="•"/>
              <a:defRPr sz="800"/>
            </a:lvl7pPr>
            <a:lvl8pPr marL="3657600" lvl="7" indent="-279400" algn="l" rtl="0">
              <a:spcBef>
                <a:spcPts val="200"/>
              </a:spcBef>
              <a:spcAft>
                <a:spcPts val="0"/>
              </a:spcAft>
              <a:buClr>
                <a:schemeClr val="dk1"/>
              </a:buClr>
              <a:buSzPts val="800"/>
              <a:buChar char="•"/>
              <a:defRPr sz="800"/>
            </a:lvl8pPr>
            <a:lvl9pPr marL="4114800" lvl="8" indent="-279400" algn="l" rtl="0">
              <a:spcBef>
                <a:spcPts val="200"/>
              </a:spcBef>
              <a:spcAft>
                <a:spcPts val="0"/>
              </a:spcAft>
              <a:buClr>
                <a:schemeClr val="dk1"/>
              </a:buClr>
              <a:buSzPts val="800"/>
              <a:buChar char="•"/>
              <a:defRPr sz="800"/>
            </a:lvl9pPr>
          </a:lstStyle>
          <a:p>
            <a:endParaRPr/>
          </a:p>
        </p:txBody>
      </p:sp>
      <p:sp>
        <p:nvSpPr>
          <p:cNvPr id="136" name="Google Shape;136;p31"/>
          <p:cNvSpPr txBox="1">
            <a:spLocks noGrp="1"/>
          </p:cNvSpPr>
          <p:nvPr>
            <p:ph type="dt" idx="10"/>
          </p:nvPr>
        </p:nvSpPr>
        <p:spPr>
          <a:xfrm>
            <a:off x="228600" y="3178175"/>
            <a:ext cx="1066800" cy="182700"/>
          </a:xfrm>
          <a:prstGeom prst="rect">
            <a:avLst/>
          </a:prstGeom>
          <a:noFill/>
          <a:ln>
            <a:noFill/>
          </a:ln>
        </p:spPr>
        <p:txBody>
          <a:bodyPr spcFirstLastPara="1" wrap="square" lIns="45725" tIns="22850" rIns="45725" bIns="22850" anchor="ctr" anchorCtr="0">
            <a:noAutofit/>
          </a:bodyPr>
          <a:lstStyle>
            <a:lvl1pPr lvl="0" algn="l" rtl="0">
              <a:spcBef>
                <a:spcPts val="0"/>
              </a:spcBef>
              <a:spcAft>
                <a:spcPts val="0"/>
              </a:spcAft>
              <a:buSzPts val="700"/>
              <a:buNone/>
              <a:defRPr/>
            </a:lvl1pPr>
            <a:lvl2pPr lvl="1" algn="l" rtl="0">
              <a:spcBef>
                <a:spcPts val="0"/>
              </a:spcBef>
              <a:spcAft>
                <a:spcPts val="0"/>
              </a:spcAft>
              <a:buSzPts val="700"/>
              <a:buNone/>
              <a:defRPr/>
            </a:lvl2pPr>
            <a:lvl3pPr lvl="2" algn="l" rtl="0">
              <a:spcBef>
                <a:spcPts val="0"/>
              </a:spcBef>
              <a:spcAft>
                <a:spcPts val="0"/>
              </a:spcAft>
              <a:buSzPts val="700"/>
              <a:buNone/>
              <a:defRPr/>
            </a:lvl3pPr>
            <a:lvl4pPr lvl="3" algn="l" rtl="0">
              <a:spcBef>
                <a:spcPts val="0"/>
              </a:spcBef>
              <a:spcAft>
                <a:spcPts val="0"/>
              </a:spcAft>
              <a:buSzPts val="700"/>
              <a:buNone/>
              <a:defRPr/>
            </a:lvl4pPr>
            <a:lvl5pPr lvl="4" algn="l" rtl="0">
              <a:spcBef>
                <a:spcPts val="0"/>
              </a:spcBef>
              <a:spcAft>
                <a:spcPts val="0"/>
              </a:spcAft>
              <a:buSzPts val="700"/>
              <a:buNone/>
              <a:defRPr/>
            </a:lvl5pPr>
            <a:lvl6pPr lvl="5" algn="l" rtl="0">
              <a:spcBef>
                <a:spcPts val="0"/>
              </a:spcBef>
              <a:spcAft>
                <a:spcPts val="0"/>
              </a:spcAft>
              <a:buSzPts val="700"/>
              <a:buNone/>
              <a:defRPr/>
            </a:lvl6pPr>
            <a:lvl7pPr lvl="6" algn="l" rtl="0">
              <a:spcBef>
                <a:spcPts val="0"/>
              </a:spcBef>
              <a:spcAft>
                <a:spcPts val="0"/>
              </a:spcAft>
              <a:buSzPts val="700"/>
              <a:buNone/>
              <a:defRPr/>
            </a:lvl7pPr>
            <a:lvl8pPr lvl="7" algn="l" rtl="0">
              <a:spcBef>
                <a:spcPts val="0"/>
              </a:spcBef>
              <a:spcAft>
                <a:spcPts val="0"/>
              </a:spcAft>
              <a:buSzPts val="700"/>
              <a:buNone/>
              <a:defRPr/>
            </a:lvl8pPr>
            <a:lvl9pPr lvl="8" algn="l" rtl="0">
              <a:spcBef>
                <a:spcPts val="0"/>
              </a:spcBef>
              <a:spcAft>
                <a:spcPts val="0"/>
              </a:spcAft>
              <a:buSzPts val="700"/>
              <a:buNone/>
              <a:defRPr/>
            </a:lvl9pPr>
          </a:lstStyle>
          <a:p>
            <a:endParaRPr/>
          </a:p>
        </p:txBody>
      </p:sp>
      <p:sp>
        <p:nvSpPr>
          <p:cNvPr id="137" name="Google Shape;137;p31"/>
          <p:cNvSpPr txBox="1">
            <a:spLocks noGrp="1"/>
          </p:cNvSpPr>
          <p:nvPr>
            <p:ph type="ftr" idx="11"/>
          </p:nvPr>
        </p:nvSpPr>
        <p:spPr>
          <a:xfrm>
            <a:off x="1562100" y="3178175"/>
            <a:ext cx="1447800" cy="182700"/>
          </a:xfrm>
          <a:prstGeom prst="rect">
            <a:avLst/>
          </a:prstGeom>
          <a:noFill/>
          <a:ln>
            <a:noFill/>
          </a:ln>
        </p:spPr>
        <p:txBody>
          <a:bodyPr spcFirstLastPara="1" wrap="square" lIns="45725" tIns="22850" rIns="45725" bIns="22850" anchor="ctr" anchorCtr="0">
            <a:noAutofit/>
          </a:bodyPr>
          <a:lstStyle>
            <a:lvl1pPr lvl="0" algn="ctr" rtl="0">
              <a:spcBef>
                <a:spcPts val="0"/>
              </a:spcBef>
              <a:spcAft>
                <a:spcPts val="0"/>
              </a:spcAft>
              <a:buSzPts val="700"/>
              <a:buNone/>
              <a:defRPr/>
            </a:lvl1pPr>
            <a:lvl2pPr lvl="1" algn="l" rtl="0">
              <a:spcBef>
                <a:spcPts val="0"/>
              </a:spcBef>
              <a:spcAft>
                <a:spcPts val="0"/>
              </a:spcAft>
              <a:buSzPts val="700"/>
              <a:buNone/>
              <a:defRPr/>
            </a:lvl2pPr>
            <a:lvl3pPr lvl="2" algn="l" rtl="0">
              <a:spcBef>
                <a:spcPts val="0"/>
              </a:spcBef>
              <a:spcAft>
                <a:spcPts val="0"/>
              </a:spcAft>
              <a:buSzPts val="700"/>
              <a:buNone/>
              <a:defRPr/>
            </a:lvl3pPr>
            <a:lvl4pPr lvl="3" algn="l" rtl="0">
              <a:spcBef>
                <a:spcPts val="0"/>
              </a:spcBef>
              <a:spcAft>
                <a:spcPts val="0"/>
              </a:spcAft>
              <a:buSzPts val="700"/>
              <a:buNone/>
              <a:defRPr/>
            </a:lvl4pPr>
            <a:lvl5pPr lvl="4" algn="l" rtl="0">
              <a:spcBef>
                <a:spcPts val="0"/>
              </a:spcBef>
              <a:spcAft>
                <a:spcPts val="0"/>
              </a:spcAft>
              <a:buSzPts val="700"/>
              <a:buNone/>
              <a:defRPr/>
            </a:lvl5pPr>
            <a:lvl6pPr lvl="5" algn="l" rtl="0">
              <a:spcBef>
                <a:spcPts val="0"/>
              </a:spcBef>
              <a:spcAft>
                <a:spcPts val="0"/>
              </a:spcAft>
              <a:buSzPts val="700"/>
              <a:buNone/>
              <a:defRPr/>
            </a:lvl6pPr>
            <a:lvl7pPr lvl="6" algn="l" rtl="0">
              <a:spcBef>
                <a:spcPts val="0"/>
              </a:spcBef>
              <a:spcAft>
                <a:spcPts val="0"/>
              </a:spcAft>
              <a:buSzPts val="700"/>
              <a:buNone/>
              <a:defRPr/>
            </a:lvl7pPr>
            <a:lvl8pPr lvl="7" algn="l" rtl="0">
              <a:spcBef>
                <a:spcPts val="0"/>
              </a:spcBef>
              <a:spcAft>
                <a:spcPts val="0"/>
              </a:spcAft>
              <a:buSzPts val="700"/>
              <a:buNone/>
              <a:defRPr/>
            </a:lvl8pPr>
            <a:lvl9pPr lvl="8" algn="l" rtl="0">
              <a:spcBef>
                <a:spcPts val="0"/>
              </a:spcBef>
              <a:spcAft>
                <a:spcPts val="0"/>
              </a:spcAft>
              <a:buSzPts val="700"/>
              <a:buNone/>
              <a:defRPr/>
            </a:lvl9pPr>
          </a:lstStyle>
          <a:p>
            <a:endParaRPr/>
          </a:p>
        </p:txBody>
      </p:sp>
      <p:sp>
        <p:nvSpPr>
          <p:cNvPr id="138" name="Google Shape;138;p31"/>
          <p:cNvSpPr txBox="1">
            <a:spLocks noGrp="1"/>
          </p:cNvSpPr>
          <p:nvPr>
            <p:ph type="sldNum" idx="12"/>
          </p:nvPr>
        </p:nvSpPr>
        <p:spPr>
          <a:xfrm>
            <a:off x="3276600" y="3178175"/>
            <a:ext cx="1066800" cy="182700"/>
          </a:xfrm>
          <a:prstGeom prst="rect">
            <a:avLst/>
          </a:prstGeom>
          <a:noFill/>
          <a:ln>
            <a:noFill/>
          </a:ln>
        </p:spPr>
        <p:txBody>
          <a:bodyPr spcFirstLastPara="1" wrap="square" lIns="45725" tIns="22850" rIns="45725" bIns="2285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9"/>
        <p:cNvGrpSpPr/>
        <p:nvPr/>
      </p:nvGrpSpPr>
      <p:grpSpPr>
        <a:xfrm>
          <a:off x="0" y="0"/>
          <a:ext cx="0" cy="0"/>
          <a:chOff x="0" y="0"/>
          <a:chExt cx="0" cy="0"/>
        </a:xfrm>
      </p:grpSpPr>
      <p:sp>
        <p:nvSpPr>
          <p:cNvPr id="140" name="Google Shape;140;p32"/>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rtl="0">
              <a:spcBef>
                <a:spcPts val="0"/>
              </a:spcBef>
              <a:spcAft>
                <a:spcPts val="0"/>
              </a:spcAft>
              <a:buClr>
                <a:schemeClr val="dk1"/>
              </a:buClr>
              <a:buSzPts val="900"/>
              <a:buNone/>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141" name="Google Shape;141;p32"/>
          <p:cNvSpPr txBox="1">
            <a:spLocks noGrp="1"/>
          </p:cNvSpPr>
          <p:nvPr>
            <p:ph type="dt" idx="10"/>
          </p:nvPr>
        </p:nvSpPr>
        <p:spPr>
          <a:xfrm>
            <a:off x="228600" y="3178175"/>
            <a:ext cx="1066800" cy="182700"/>
          </a:xfrm>
          <a:prstGeom prst="rect">
            <a:avLst/>
          </a:prstGeom>
          <a:noFill/>
          <a:ln>
            <a:noFill/>
          </a:ln>
        </p:spPr>
        <p:txBody>
          <a:bodyPr spcFirstLastPara="1" wrap="square" lIns="45725" tIns="22850" rIns="45725" bIns="22850" anchor="ctr" anchorCtr="0">
            <a:noAutofit/>
          </a:bodyPr>
          <a:lstStyle>
            <a:lvl1pPr lvl="0" algn="l" rtl="0">
              <a:spcBef>
                <a:spcPts val="0"/>
              </a:spcBef>
              <a:spcAft>
                <a:spcPts val="0"/>
              </a:spcAft>
              <a:buSzPts val="700"/>
              <a:buNone/>
              <a:defRPr/>
            </a:lvl1pPr>
            <a:lvl2pPr lvl="1" algn="l" rtl="0">
              <a:spcBef>
                <a:spcPts val="0"/>
              </a:spcBef>
              <a:spcAft>
                <a:spcPts val="0"/>
              </a:spcAft>
              <a:buSzPts val="700"/>
              <a:buNone/>
              <a:defRPr/>
            </a:lvl2pPr>
            <a:lvl3pPr lvl="2" algn="l" rtl="0">
              <a:spcBef>
                <a:spcPts val="0"/>
              </a:spcBef>
              <a:spcAft>
                <a:spcPts val="0"/>
              </a:spcAft>
              <a:buSzPts val="700"/>
              <a:buNone/>
              <a:defRPr/>
            </a:lvl3pPr>
            <a:lvl4pPr lvl="3" algn="l" rtl="0">
              <a:spcBef>
                <a:spcPts val="0"/>
              </a:spcBef>
              <a:spcAft>
                <a:spcPts val="0"/>
              </a:spcAft>
              <a:buSzPts val="700"/>
              <a:buNone/>
              <a:defRPr/>
            </a:lvl4pPr>
            <a:lvl5pPr lvl="4" algn="l" rtl="0">
              <a:spcBef>
                <a:spcPts val="0"/>
              </a:spcBef>
              <a:spcAft>
                <a:spcPts val="0"/>
              </a:spcAft>
              <a:buSzPts val="700"/>
              <a:buNone/>
              <a:defRPr/>
            </a:lvl5pPr>
            <a:lvl6pPr lvl="5" algn="l" rtl="0">
              <a:spcBef>
                <a:spcPts val="0"/>
              </a:spcBef>
              <a:spcAft>
                <a:spcPts val="0"/>
              </a:spcAft>
              <a:buSzPts val="700"/>
              <a:buNone/>
              <a:defRPr/>
            </a:lvl6pPr>
            <a:lvl7pPr lvl="6" algn="l" rtl="0">
              <a:spcBef>
                <a:spcPts val="0"/>
              </a:spcBef>
              <a:spcAft>
                <a:spcPts val="0"/>
              </a:spcAft>
              <a:buSzPts val="700"/>
              <a:buNone/>
              <a:defRPr/>
            </a:lvl7pPr>
            <a:lvl8pPr lvl="7" algn="l" rtl="0">
              <a:spcBef>
                <a:spcPts val="0"/>
              </a:spcBef>
              <a:spcAft>
                <a:spcPts val="0"/>
              </a:spcAft>
              <a:buSzPts val="700"/>
              <a:buNone/>
              <a:defRPr/>
            </a:lvl8pPr>
            <a:lvl9pPr lvl="8" algn="l" rtl="0">
              <a:spcBef>
                <a:spcPts val="0"/>
              </a:spcBef>
              <a:spcAft>
                <a:spcPts val="0"/>
              </a:spcAft>
              <a:buSzPts val="700"/>
              <a:buNone/>
              <a:defRPr/>
            </a:lvl9pPr>
          </a:lstStyle>
          <a:p>
            <a:endParaRPr/>
          </a:p>
        </p:txBody>
      </p:sp>
      <p:sp>
        <p:nvSpPr>
          <p:cNvPr id="142" name="Google Shape;142;p32"/>
          <p:cNvSpPr txBox="1">
            <a:spLocks noGrp="1"/>
          </p:cNvSpPr>
          <p:nvPr>
            <p:ph type="ftr" idx="11"/>
          </p:nvPr>
        </p:nvSpPr>
        <p:spPr>
          <a:xfrm>
            <a:off x="1562100" y="3178175"/>
            <a:ext cx="1447800" cy="182700"/>
          </a:xfrm>
          <a:prstGeom prst="rect">
            <a:avLst/>
          </a:prstGeom>
          <a:noFill/>
          <a:ln>
            <a:noFill/>
          </a:ln>
        </p:spPr>
        <p:txBody>
          <a:bodyPr spcFirstLastPara="1" wrap="square" lIns="45725" tIns="22850" rIns="45725" bIns="22850" anchor="ctr" anchorCtr="0">
            <a:noAutofit/>
          </a:bodyPr>
          <a:lstStyle>
            <a:lvl1pPr lvl="0" algn="ctr" rtl="0">
              <a:spcBef>
                <a:spcPts val="0"/>
              </a:spcBef>
              <a:spcAft>
                <a:spcPts val="0"/>
              </a:spcAft>
              <a:buSzPts val="700"/>
              <a:buNone/>
              <a:defRPr/>
            </a:lvl1pPr>
            <a:lvl2pPr lvl="1" algn="l" rtl="0">
              <a:spcBef>
                <a:spcPts val="0"/>
              </a:spcBef>
              <a:spcAft>
                <a:spcPts val="0"/>
              </a:spcAft>
              <a:buSzPts val="700"/>
              <a:buNone/>
              <a:defRPr/>
            </a:lvl2pPr>
            <a:lvl3pPr lvl="2" algn="l" rtl="0">
              <a:spcBef>
                <a:spcPts val="0"/>
              </a:spcBef>
              <a:spcAft>
                <a:spcPts val="0"/>
              </a:spcAft>
              <a:buSzPts val="700"/>
              <a:buNone/>
              <a:defRPr/>
            </a:lvl3pPr>
            <a:lvl4pPr lvl="3" algn="l" rtl="0">
              <a:spcBef>
                <a:spcPts val="0"/>
              </a:spcBef>
              <a:spcAft>
                <a:spcPts val="0"/>
              </a:spcAft>
              <a:buSzPts val="700"/>
              <a:buNone/>
              <a:defRPr/>
            </a:lvl4pPr>
            <a:lvl5pPr lvl="4" algn="l" rtl="0">
              <a:spcBef>
                <a:spcPts val="0"/>
              </a:spcBef>
              <a:spcAft>
                <a:spcPts val="0"/>
              </a:spcAft>
              <a:buSzPts val="700"/>
              <a:buNone/>
              <a:defRPr/>
            </a:lvl5pPr>
            <a:lvl6pPr lvl="5" algn="l" rtl="0">
              <a:spcBef>
                <a:spcPts val="0"/>
              </a:spcBef>
              <a:spcAft>
                <a:spcPts val="0"/>
              </a:spcAft>
              <a:buSzPts val="700"/>
              <a:buNone/>
              <a:defRPr/>
            </a:lvl6pPr>
            <a:lvl7pPr lvl="6" algn="l" rtl="0">
              <a:spcBef>
                <a:spcPts val="0"/>
              </a:spcBef>
              <a:spcAft>
                <a:spcPts val="0"/>
              </a:spcAft>
              <a:buSzPts val="700"/>
              <a:buNone/>
              <a:defRPr/>
            </a:lvl7pPr>
            <a:lvl8pPr lvl="7" algn="l" rtl="0">
              <a:spcBef>
                <a:spcPts val="0"/>
              </a:spcBef>
              <a:spcAft>
                <a:spcPts val="0"/>
              </a:spcAft>
              <a:buSzPts val="700"/>
              <a:buNone/>
              <a:defRPr/>
            </a:lvl8pPr>
            <a:lvl9pPr lvl="8" algn="l" rtl="0">
              <a:spcBef>
                <a:spcPts val="0"/>
              </a:spcBef>
              <a:spcAft>
                <a:spcPts val="0"/>
              </a:spcAft>
              <a:buSzPts val="700"/>
              <a:buNone/>
              <a:defRPr/>
            </a:lvl9pPr>
          </a:lstStyle>
          <a:p>
            <a:endParaRPr/>
          </a:p>
        </p:txBody>
      </p:sp>
      <p:sp>
        <p:nvSpPr>
          <p:cNvPr id="143" name="Google Shape;143;p32"/>
          <p:cNvSpPr txBox="1">
            <a:spLocks noGrp="1"/>
          </p:cNvSpPr>
          <p:nvPr>
            <p:ph type="sldNum" idx="12"/>
          </p:nvPr>
        </p:nvSpPr>
        <p:spPr>
          <a:xfrm>
            <a:off x="3276600" y="3178175"/>
            <a:ext cx="1066800" cy="182700"/>
          </a:xfrm>
          <a:prstGeom prst="rect">
            <a:avLst/>
          </a:prstGeom>
          <a:noFill/>
          <a:ln>
            <a:noFill/>
          </a:ln>
        </p:spPr>
        <p:txBody>
          <a:bodyPr spcFirstLastPara="1" wrap="square" lIns="45725" tIns="22850" rIns="45725" bIns="2285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44"/>
        <p:cNvGrpSpPr/>
        <p:nvPr/>
      </p:nvGrpSpPr>
      <p:grpSpPr>
        <a:xfrm>
          <a:off x="0" y="0"/>
          <a:ext cx="0" cy="0"/>
          <a:chOff x="0" y="0"/>
          <a:chExt cx="0" cy="0"/>
        </a:xfrm>
      </p:grpSpPr>
      <p:sp>
        <p:nvSpPr>
          <p:cNvPr id="145" name="Google Shape;145;p33"/>
          <p:cNvSpPr txBox="1">
            <a:spLocks noGrp="1"/>
          </p:cNvSpPr>
          <p:nvPr>
            <p:ph type="title"/>
          </p:nvPr>
        </p:nvSpPr>
        <p:spPr>
          <a:xfrm>
            <a:off x="228600" y="136525"/>
            <a:ext cx="1504200" cy="581100"/>
          </a:xfrm>
          <a:prstGeom prst="rect">
            <a:avLst/>
          </a:prstGeom>
          <a:noFill/>
          <a:ln>
            <a:noFill/>
          </a:ln>
        </p:spPr>
        <p:txBody>
          <a:bodyPr spcFirstLastPara="1" wrap="square" lIns="45725" tIns="22850" rIns="45725" bIns="22850" anchor="b" anchorCtr="0">
            <a:normAutofit/>
          </a:bodyPr>
          <a:lstStyle>
            <a:lvl1pPr lvl="0" algn="l" rtl="0">
              <a:spcBef>
                <a:spcPts val="0"/>
              </a:spcBef>
              <a:spcAft>
                <a:spcPts val="0"/>
              </a:spcAft>
              <a:buClr>
                <a:schemeClr val="dk1"/>
              </a:buClr>
              <a:buSzPts val="1000"/>
              <a:buFont typeface="Calibri"/>
              <a:buNone/>
              <a:defRPr sz="1000" b="1"/>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146" name="Google Shape;146;p33"/>
          <p:cNvSpPr txBox="1">
            <a:spLocks noGrp="1"/>
          </p:cNvSpPr>
          <p:nvPr>
            <p:ph type="body" idx="1"/>
          </p:nvPr>
        </p:nvSpPr>
        <p:spPr>
          <a:xfrm>
            <a:off x="1787525" y="136525"/>
            <a:ext cx="2556000" cy="2926500"/>
          </a:xfrm>
          <a:prstGeom prst="rect">
            <a:avLst/>
          </a:prstGeom>
          <a:noFill/>
          <a:ln>
            <a:noFill/>
          </a:ln>
        </p:spPr>
        <p:txBody>
          <a:bodyPr spcFirstLastPara="1" wrap="square" lIns="45725" tIns="22850" rIns="45725" bIns="22850" anchor="t" anchorCtr="0">
            <a:normAutofit/>
          </a:bodyPr>
          <a:lstStyle>
            <a:lvl1pPr marL="457200" lvl="0" indent="-330200" algn="l" rtl="0">
              <a:spcBef>
                <a:spcPts val="300"/>
              </a:spcBef>
              <a:spcAft>
                <a:spcPts val="0"/>
              </a:spcAft>
              <a:buClr>
                <a:schemeClr val="dk1"/>
              </a:buClr>
              <a:buSzPts val="1600"/>
              <a:buChar char="•"/>
              <a:defRPr sz="1600"/>
            </a:lvl1pPr>
            <a:lvl2pPr marL="914400" lvl="1" indent="-317500" algn="l" rtl="0">
              <a:spcBef>
                <a:spcPts val="300"/>
              </a:spcBef>
              <a:spcAft>
                <a:spcPts val="0"/>
              </a:spcAft>
              <a:buClr>
                <a:schemeClr val="dk1"/>
              </a:buClr>
              <a:buSzPts val="1400"/>
              <a:buChar char="–"/>
              <a:defRPr sz="1400"/>
            </a:lvl2pPr>
            <a:lvl3pPr marL="1371600" lvl="2" indent="-304800" algn="l" rtl="0">
              <a:spcBef>
                <a:spcPts val="200"/>
              </a:spcBef>
              <a:spcAft>
                <a:spcPts val="0"/>
              </a:spcAft>
              <a:buClr>
                <a:schemeClr val="dk1"/>
              </a:buClr>
              <a:buSzPts val="1200"/>
              <a:buChar char="•"/>
              <a:defRPr sz="1200"/>
            </a:lvl3pPr>
            <a:lvl4pPr marL="1828800" lvl="3" indent="-292100" algn="l" rtl="0">
              <a:spcBef>
                <a:spcPts val="200"/>
              </a:spcBef>
              <a:spcAft>
                <a:spcPts val="0"/>
              </a:spcAft>
              <a:buClr>
                <a:schemeClr val="dk1"/>
              </a:buClr>
              <a:buSzPts val="1000"/>
              <a:buChar char="–"/>
              <a:defRPr sz="1000"/>
            </a:lvl4pPr>
            <a:lvl5pPr marL="2286000" lvl="4" indent="-292100" algn="l" rtl="0">
              <a:spcBef>
                <a:spcPts val="200"/>
              </a:spcBef>
              <a:spcAft>
                <a:spcPts val="0"/>
              </a:spcAft>
              <a:buClr>
                <a:schemeClr val="dk1"/>
              </a:buClr>
              <a:buSzPts val="1000"/>
              <a:buChar char="»"/>
              <a:defRPr sz="1000"/>
            </a:lvl5pPr>
            <a:lvl6pPr marL="2743200" lvl="5" indent="-292100" algn="l" rtl="0">
              <a:spcBef>
                <a:spcPts val="200"/>
              </a:spcBef>
              <a:spcAft>
                <a:spcPts val="0"/>
              </a:spcAft>
              <a:buClr>
                <a:schemeClr val="dk1"/>
              </a:buClr>
              <a:buSzPts val="1000"/>
              <a:buChar char="•"/>
              <a:defRPr sz="1000"/>
            </a:lvl6pPr>
            <a:lvl7pPr marL="3200400" lvl="6" indent="-292100" algn="l" rtl="0">
              <a:spcBef>
                <a:spcPts val="200"/>
              </a:spcBef>
              <a:spcAft>
                <a:spcPts val="0"/>
              </a:spcAft>
              <a:buClr>
                <a:schemeClr val="dk1"/>
              </a:buClr>
              <a:buSzPts val="1000"/>
              <a:buChar char="•"/>
              <a:defRPr sz="1000"/>
            </a:lvl7pPr>
            <a:lvl8pPr marL="3657600" lvl="7" indent="-292100" algn="l" rtl="0">
              <a:spcBef>
                <a:spcPts val="200"/>
              </a:spcBef>
              <a:spcAft>
                <a:spcPts val="0"/>
              </a:spcAft>
              <a:buClr>
                <a:schemeClr val="dk1"/>
              </a:buClr>
              <a:buSzPts val="1000"/>
              <a:buChar char="•"/>
              <a:defRPr sz="1000"/>
            </a:lvl8pPr>
            <a:lvl9pPr marL="4114800" lvl="8" indent="-292100" algn="l" rtl="0">
              <a:spcBef>
                <a:spcPts val="200"/>
              </a:spcBef>
              <a:spcAft>
                <a:spcPts val="0"/>
              </a:spcAft>
              <a:buClr>
                <a:schemeClr val="dk1"/>
              </a:buClr>
              <a:buSzPts val="1000"/>
              <a:buChar char="•"/>
              <a:defRPr sz="1000"/>
            </a:lvl9pPr>
          </a:lstStyle>
          <a:p>
            <a:endParaRPr/>
          </a:p>
        </p:txBody>
      </p:sp>
      <p:sp>
        <p:nvSpPr>
          <p:cNvPr id="147" name="Google Shape;147;p33"/>
          <p:cNvSpPr txBox="1">
            <a:spLocks noGrp="1"/>
          </p:cNvSpPr>
          <p:nvPr>
            <p:ph type="body" idx="2"/>
          </p:nvPr>
        </p:nvSpPr>
        <p:spPr>
          <a:xfrm>
            <a:off x="228600" y="717550"/>
            <a:ext cx="1504200" cy="2345700"/>
          </a:xfrm>
          <a:prstGeom prst="rect">
            <a:avLst/>
          </a:prstGeom>
          <a:noFill/>
          <a:ln>
            <a:noFill/>
          </a:ln>
        </p:spPr>
        <p:txBody>
          <a:bodyPr spcFirstLastPara="1" wrap="square" lIns="45725" tIns="22850" rIns="45725" bIns="22850" anchor="t" anchorCtr="0">
            <a:normAutofit/>
          </a:bodyPr>
          <a:lstStyle>
            <a:lvl1pPr marL="457200" lvl="0" indent="-228600" algn="l" rtl="0">
              <a:spcBef>
                <a:spcPts val="100"/>
              </a:spcBef>
              <a:spcAft>
                <a:spcPts val="0"/>
              </a:spcAft>
              <a:buClr>
                <a:schemeClr val="dk1"/>
              </a:buClr>
              <a:buSzPts val="700"/>
              <a:buNone/>
              <a:defRPr sz="700"/>
            </a:lvl1pPr>
            <a:lvl2pPr marL="914400" lvl="1" indent="-228600" algn="l" rtl="0">
              <a:spcBef>
                <a:spcPts val="100"/>
              </a:spcBef>
              <a:spcAft>
                <a:spcPts val="0"/>
              </a:spcAft>
              <a:buClr>
                <a:schemeClr val="dk1"/>
              </a:buClr>
              <a:buSzPts val="600"/>
              <a:buNone/>
              <a:defRPr sz="600"/>
            </a:lvl2pPr>
            <a:lvl3pPr marL="1371600" lvl="2" indent="-228600" algn="l" rtl="0">
              <a:spcBef>
                <a:spcPts val="100"/>
              </a:spcBef>
              <a:spcAft>
                <a:spcPts val="0"/>
              </a:spcAft>
              <a:buClr>
                <a:schemeClr val="dk1"/>
              </a:buClr>
              <a:buSzPts val="500"/>
              <a:buNone/>
              <a:defRPr sz="500"/>
            </a:lvl3pPr>
            <a:lvl4pPr marL="1828800" lvl="3" indent="-228600" algn="l" rtl="0">
              <a:spcBef>
                <a:spcPts val="100"/>
              </a:spcBef>
              <a:spcAft>
                <a:spcPts val="0"/>
              </a:spcAft>
              <a:buClr>
                <a:schemeClr val="dk1"/>
              </a:buClr>
              <a:buSzPts val="500"/>
              <a:buNone/>
              <a:defRPr sz="500"/>
            </a:lvl4pPr>
            <a:lvl5pPr marL="2286000" lvl="4" indent="-228600" algn="l" rtl="0">
              <a:spcBef>
                <a:spcPts val="100"/>
              </a:spcBef>
              <a:spcAft>
                <a:spcPts val="0"/>
              </a:spcAft>
              <a:buClr>
                <a:schemeClr val="dk1"/>
              </a:buClr>
              <a:buSzPts val="500"/>
              <a:buNone/>
              <a:defRPr sz="500"/>
            </a:lvl5pPr>
            <a:lvl6pPr marL="2743200" lvl="5" indent="-228600" algn="l" rtl="0">
              <a:spcBef>
                <a:spcPts val="100"/>
              </a:spcBef>
              <a:spcAft>
                <a:spcPts val="0"/>
              </a:spcAft>
              <a:buClr>
                <a:schemeClr val="dk1"/>
              </a:buClr>
              <a:buSzPts val="500"/>
              <a:buNone/>
              <a:defRPr sz="500"/>
            </a:lvl6pPr>
            <a:lvl7pPr marL="3200400" lvl="6" indent="-228600" algn="l" rtl="0">
              <a:spcBef>
                <a:spcPts val="100"/>
              </a:spcBef>
              <a:spcAft>
                <a:spcPts val="0"/>
              </a:spcAft>
              <a:buClr>
                <a:schemeClr val="dk1"/>
              </a:buClr>
              <a:buSzPts val="500"/>
              <a:buNone/>
              <a:defRPr sz="500"/>
            </a:lvl7pPr>
            <a:lvl8pPr marL="3657600" lvl="7" indent="-228600" algn="l" rtl="0">
              <a:spcBef>
                <a:spcPts val="100"/>
              </a:spcBef>
              <a:spcAft>
                <a:spcPts val="0"/>
              </a:spcAft>
              <a:buClr>
                <a:schemeClr val="dk1"/>
              </a:buClr>
              <a:buSzPts val="500"/>
              <a:buNone/>
              <a:defRPr sz="500"/>
            </a:lvl8pPr>
            <a:lvl9pPr marL="4114800" lvl="8" indent="-228600" algn="l" rtl="0">
              <a:spcBef>
                <a:spcPts val="100"/>
              </a:spcBef>
              <a:spcAft>
                <a:spcPts val="0"/>
              </a:spcAft>
              <a:buClr>
                <a:schemeClr val="dk1"/>
              </a:buClr>
              <a:buSzPts val="500"/>
              <a:buNone/>
              <a:defRPr sz="500"/>
            </a:lvl9pPr>
          </a:lstStyle>
          <a:p>
            <a:endParaRPr/>
          </a:p>
        </p:txBody>
      </p:sp>
      <p:sp>
        <p:nvSpPr>
          <p:cNvPr id="148" name="Google Shape;148;p33"/>
          <p:cNvSpPr txBox="1">
            <a:spLocks noGrp="1"/>
          </p:cNvSpPr>
          <p:nvPr>
            <p:ph type="dt" idx="10"/>
          </p:nvPr>
        </p:nvSpPr>
        <p:spPr>
          <a:xfrm>
            <a:off x="228600" y="3178175"/>
            <a:ext cx="1066800" cy="182700"/>
          </a:xfrm>
          <a:prstGeom prst="rect">
            <a:avLst/>
          </a:prstGeom>
          <a:noFill/>
          <a:ln>
            <a:noFill/>
          </a:ln>
        </p:spPr>
        <p:txBody>
          <a:bodyPr spcFirstLastPara="1" wrap="square" lIns="45725" tIns="22850" rIns="45725" bIns="22850" anchor="ctr" anchorCtr="0">
            <a:noAutofit/>
          </a:bodyPr>
          <a:lstStyle>
            <a:lvl1pPr lvl="0" algn="l" rtl="0">
              <a:spcBef>
                <a:spcPts val="0"/>
              </a:spcBef>
              <a:spcAft>
                <a:spcPts val="0"/>
              </a:spcAft>
              <a:buSzPts val="700"/>
              <a:buNone/>
              <a:defRPr/>
            </a:lvl1pPr>
            <a:lvl2pPr lvl="1" algn="l" rtl="0">
              <a:spcBef>
                <a:spcPts val="0"/>
              </a:spcBef>
              <a:spcAft>
                <a:spcPts val="0"/>
              </a:spcAft>
              <a:buSzPts val="700"/>
              <a:buNone/>
              <a:defRPr/>
            </a:lvl2pPr>
            <a:lvl3pPr lvl="2" algn="l" rtl="0">
              <a:spcBef>
                <a:spcPts val="0"/>
              </a:spcBef>
              <a:spcAft>
                <a:spcPts val="0"/>
              </a:spcAft>
              <a:buSzPts val="700"/>
              <a:buNone/>
              <a:defRPr/>
            </a:lvl3pPr>
            <a:lvl4pPr lvl="3" algn="l" rtl="0">
              <a:spcBef>
                <a:spcPts val="0"/>
              </a:spcBef>
              <a:spcAft>
                <a:spcPts val="0"/>
              </a:spcAft>
              <a:buSzPts val="700"/>
              <a:buNone/>
              <a:defRPr/>
            </a:lvl4pPr>
            <a:lvl5pPr lvl="4" algn="l" rtl="0">
              <a:spcBef>
                <a:spcPts val="0"/>
              </a:spcBef>
              <a:spcAft>
                <a:spcPts val="0"/>
              </a:spcAft>
              <a:buSzPts val="700"/>
              <a:buNone/>
              <a:defRPr/>
            </a:lvl5pPr>
            <a:lvl6pPr lvl="5" algn="l" rtl="0">
              <a:spcBef>
                <a:spcPts val="0"/>
              </a:spcBef>
              <a:spcAft>
                <a:spcPts val="0"/>
              </a:spcAft>
              <a:buSzPts val="700"/>
              <a:buNone/>
              <a:defRPr/>
            </a:lvl6pPr>
            <a:lvl7pPr lvl="6" algn="l" rtl="0">
              <a:spcBef>
                <a:spcPts val="0"/>
              </a:spcBef>
              <a:spcAft>
                <a:spcPts val="0"/>
              </a:spcAft>
              <a:buSzPts val="700"/>
              <a:buNone/>
              <a:defRPr/>
            </a:lvl7pPr>
            <a:lvl8pPr lvl="7" algn="l" rtl="0">
              <a:spcBef>
                <a:spcPts val="0"/>
              </a:spcBef>
              <a:spcAft>
                <a:spcPts val="0"/>
              </a:spcAft>
              <a:buSzPts val="700"/>
              <a:buNone/>
              <a:defRPr/>
            </a:lvl8pPr>
            <a:lvl9pPr lvl="8" algn="l" rtl="0">
              <a:spcBef>
                <a:spcPts val="0"/>
              </a:spcBef>
              <a:spcAft>
                <a:spcPts val="0"/>
              </a:spcAft>
              <a:buSzPts val="700"/>
              <a:buNone/>
              <a:defRPr/>
            </a:lvl9pPr>
          </a:lstStyle>
          <a:p>
            <a:endParaRPr/>
          </a:p>
        </p:txBody>
      </p:sp>
      <p:sp>
        <p:nvSpPr>
          <p:cNvPr id="149" name="Google Shape;149;p33"/>
          <p:cNvSpPr txBox="1">
            <a:spLocks noGrp="1"/>
          </p:cNvSpPr>
          <p:nvPr>
            <p:ph type="ftr" idx="11"/>
          </p:nvPr>
        </p:nvSpPr>
        <p:spPr>
          <a:xfrm>
            <a:off x="1562100" y="3178175"/>
            <a:ext cx="1447800" cy="182700"/>
          </a:xfrm>
          <a:prstGeom prst="rect">
            <a:avLst/>
          </a:prstGeom>
          <a:noFill/>
          <a:ln>
            <a:noFill/>
          </a:ln>
        </p:spPr>
        <p:txBody>
          <a:bodyPr spcFirstLastPara="1" wrap="square" lIns="45725" tIns="22850" rIns="45725" bIns="22850" anchor="ctr" anchorCtr="0">
            <a:noAutofit/>
          </a:bodyPr>
          <a:lstStyle>
            <a:lvl1pPr lvl="0" algn="ctr" rtl="0">
              <a:spcBef>
                <a:spcPts val="0"/>
              </a:spcBef>
              <a:spcAft>
                <a:spcPts val="0"/>
              </a:spcAft>
              <a:buSzPts val="700"/>
              <a:buNone/>
              <a:defRPr/>
            </a:lvl1pPr>
            <a:lvl2pPr lvl="1" algn="l" rtl="0">
              <a:spcBef>
                <a:spcPts val="0"/>
              </a:spcBef>
              <a:spcAft>
                <a:spcPts val="0"/>
              </a:spcAft>
              <a:buSzPts val="700"/>
              <a:buNone/>
              <a:defRPr/>
            </a:lvl2pPr>
            <a:lvl3pPr lvl="2" algn="l" rtl="0">
              <a:spcBef>
                <a:spcPts val="0"/>
              </a:spcBef>
              <a:spcAft>
                <a:spcPts val="0"/>
              </a:spcAft>
              <a:buSzPts val="700"/>
              <a:buNone/>
              <a:defRPr/>
            </a:lvl3pPr>
            <a:lvl4pPr lvl="3" algn="l" rtl="0">
              <a:spcBef>
                <a:spcPts val="0"/>
              </a:spcBef>
              <a:spcAft>
                <a:spcPts val="0"/>
              </a:spcAft>
              <a:buSzPts val="700"/>
              <a:buNone/>
              <a:defRPr/>
            </a:lvl4pPr>
            <a:lvl5pPr lvl="4" algn="l" rtl="0">
              <a:spcBef>
                <a:spcPts val="0"/>
              </a:spcBef>
              <a:spcAft>
                <a:spcPts val="0"/>
              </a:spcAft>
              <a:buSzPts val="700"/>
              <a:buNone/>
              <a:defRPr/>
            </a:lvl5pPr>
            <a:lvl6pPr lvl="5" algn="l" rtl="0">
              <a:spcBef>
                <a:spcPts val="0"/>
              </a:spcBef>
              <a:spcAft>
                <a:spcPts val="0"/>
              </a:spcAft>
              <a:buSzPts val="700"/>
              <a:buNone/>
              <a:defRPr/>
            </a:lvl6pPr>
            <a:lvl7pPr lvl="6" algn="l" rtl="0">
              <a:spcBef>
                <a:spcPts val="0"/>
              </a:spcBef>
              <a:spcAft>
                <a:spcPts val="0"/>
              </a:spcAft>
              <a:buSzPts val="700"/>
              <a:buNone/>
              <a:defRPr/>
            </a:lvl7pPr>
            <a:lvl8pPr lvl="7" algn="l" rtl="0">
              <a:spcBef>
                <a:spcPts val="0"/>
              </a:spcBef>
              <a:spcAft>
                <a:spcPts val="0"/>
              </a:spcAft>
              <a:buSzPts val="700"/>
              <a:buNone/>
              <a:defRPr/>
            </a:lvl8pPr>
            <a:lvl9pPr lvl="8" algn="l" rtl="0">
              <a:spcBef>
                <a:spcPts val="0"/>
              </a:spcBef>
              <a:spcAft>
                <a:spcPts val="0"/>
              </a:spcAft>
              <a:buSzPts val="700"/>
              <a:buNone/>
              <a:defRPr/>
            </a:lvl9pPr>
          </a:lstStyle>
          <a:p>
            <a:endParaRPr/>
          </a:p>
        </p:txBody>
      </p:sp>
      <p:sp>
        <p:nvSpPr>
          <p:cNvPr id="150" name="Google Shape;150;p33"/>
          <p:cNvSpPr txBox="1">
            <a:spLocks noGrp="1"/>
          </p:cNvSpPr>
          <p:nvPr>
            <p:ph type="sldNum" idx="12"/>
          </p:nvPr>
        </p:nvSpPr>
        <p:spPr>
          <a:xfrm>
            <a:off x="3276600" y="3178175"/>
            <a:ext cx="1066800" cy="182700"/>
          </a:xfrm>
          <a:prstGeom prst="rect">
            <a:avLst/>
          </a:prstGeom>
          <a:noFill/>
          <a:ln>
            <a:noFill/>
          </a:ln>
        </p:spPr>
        <p:txBody>
          <a:bodyPr spcFirstLastPara="1" wrap="square" lIns="45725" tIns="22850" rIns="45725" bIns="2285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51"/>
        <p:cNvGrpSpPr/>
        <p:nvPr/>
      </p:nvGrpSpPr>
      <p:grpSpPr>
        <a:xfrm>
          <a:off x="0" y="0"/>
          <a:ext cx="0" cy="0"/>
          <a:chOff x="0" y="0"/>
          <a:chExt cx="0" cy="0"/>
        </a:xfrm>
      </p:grpSpPr>
      <p:sp>
        <p:nvSpPr>
          <p:cNvPr id="152" name="Google Shape;152;p34"/>
          <p:cNvSpPr txBox="1">
            <a:spLocks noGrp="1"/>
          </p:cNvSpPr>
          <p:nvPr>
            <p:ph type="title"/>
          </p:nvPr>
        </p:nvSpPr>
        <p:spPr>
          <a:xfrm>
            <a:off x="896144" y="2400300"/>
            <a:ext cx="2743200" cy="283500"/>
          </a:xfrm>
          <a:prstGeom prst="rect">
            <a:avLst/>
          </a:prstGeom>
          <a:noFill/>
          <a:ln>
            <a:noFill/>
          </a:ln>
        </p:spPr>
        <p:txBody>
          <a:bodyPr spcFirstLastPara="1" wrap="square" lIns="45725" tIns="22850" rIns="45725" bIns="22850" anchor="b" anchorCtr="0">
            <a:normAutofit/>
          </a:bodyPr>
          <a:lstStyle>
            <a:lvl1pPr lvl="0" algn="l" rtl="0">
              <a:spcBef>
                <a:spcPts val="0"/>
              </a:spcBef>
              <a:spcAft>
                <a:spcPts val="0"/>
              </a:spcAft>
              <a:buClr>
                <a:schemeClr val="dk1"/>
              </a:buClr>
              <a:buSzPts val="1000"/>
              <a:buFont typeface="Calibri"/>
              <a:buNone/>
              <a:defRPr sz="1000" b="1"/>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153" name="Google Shape;153;p34"/>
          <p:cNvSpPr>
            <a:spLocks noGrp="1"/>
          </p:cNvSpPr>
          <p:nvPr>
            <p:ph type="pic" idx="2"/>
          </p:nvPr>
        </p:nvSpPr>
        <p:spPr>
          <a:xfrm>
            <a:off x="896144" y="306388"/>
            <a:ext cx="2743200" cy="2057400"/>
          </a:xfrm>
          <a:prstGeom prst="rect">
            <a:avLst/>
          </a:prstGeom>
          <a:noFill/>
          <a:ln>
            <a:noFill/>
          </a:ln>
        </p:spPr>
      </p:sp>
      <p:sp>
        <p:nvSpPr>
          <p:cNvPr id="154" name="Google Shape;154;p34"/>
          <p:cNvSpPr txBox="1">
            <a:spLocks noGrp="1"/>
          </p:cNvSpPr>
          <p:nvPr>
            <p:ph type="body" idx="1"/>
          </p:nvPr>
        </p:nvSpPr>
        <p:spPr>
          <a:xfrm>
            <a:off x="896144" y="2683669"/>
            <a:ext cx="2743200" cy="402600"/>
          </a:xfrm>
          <a:prstGeom prst="rect">
            <a:avLst/>
          </a:prstGeom>
          <a:noFill/>
          <a:ln>
            <a:noFill/>
          </a:ln>
        </p:spPr>
        <p:txBody>
          <a:bodyPr spcFirstLastPara="1" wrap="square" lIns="45725" tIns="22850" rIns="45725" bIns="22850" anchor="t" anchorCtr="0">
            <a:normAutofit/>
          </a:bodyPr>
          <a:lstStyle>
            <a:lvl1pPr marL="457200" lvl="0" indent="-228600" algn="l" rtl="0">
              <a:spcBef>
                <a:spcPts val="100"/>
              </a:spcBef>
              <a:spcAft>
                <a:spcPts val="0"/>
              </a:spcAft>
              <a:buClr>
                <a:schemeClr val="dk1"/>
              </a:buClr>
              <a:buSzPts val="700"/>
              <a:buNone/>
              <a:defRPr sz="700"/>
            </a:lvl1pPr>
            <a:lvl2pPr marL="914400" lvl="1" indent="-228600" algn="l" rtl="0">
              <a:spcBef>
                <a:spcPts val="100"/>
              </a:spcBef>
              <a:spcAft>
                <a:spcPts val="0"/>
              </a:spcAft>
              <a:buClr>
                <a:schemeClr val="dk1"/>
              </a:buClr>
              <a:buSzPts val="600"/>
              <a:buNone/>
              <a:defRPr sz="600"/>
            </a:lvl2pPr>
            <a:lvl3pPr marL="1371600" lvl="2" indent="-228600" algn="l" rtl="0">
              <a:spcBef>
                <a:spcPts val="100"/>
              </a:spcBef>
              <a:spcAft>
                <a:spcPts val="0"/>
              </a:spcAft>
              <a:buClr>
                <a:schemeClr val="dk1"/>
              </a:buClr>
              <a:buSzPts val="500"/>
              <a:buNone/>
              <a:defRPr sz="500"/>
            </a:lvl3pPr>
            <a:lvl4pPr marL="1828800" lvl="3" indent="-228600" algn="l" rtl="0">
              <a:spcBef>
                <a:spcPts val="100"/>
              </a:spcBef>
              <a:spcAft>
                <a:spcPts val="0"/>
              </a:spcAft>
              <a:buClr>
                <a:schemeClr val="dk1"/>
              </a:buClr>
              <a:buSzPts val="500"/>
              <a:buNone/>
              <a:defRPr sz="500"/>
            </a:lvl4pPr>
            <a:lvl5pPr marL="2286000" lvl="4" indent="-228600" algn="l" rtl="0">
              <a:spcBef>
                <a:spcPts val="100"/>
              </a:spcBef>
              <a:spcAft>
                <a:spcPts val="0"/>
              </a:spcAft>
              <a:buClr>
                <a:schemeClr val="dk1"/>
              </a:buClr>
              <a:buSzPts val="500"/>
              <a:buNone/>
              <a:defRPr sz="500"/>
            </a:lvl5pPr>
            <a:lvl6pPr marL="2743200" lvl="5" indent="-228600" algn="l" rtl="0">
              <a:spcBef>
                <a:spcPts val="100"/>
              </a:spcBef>
              <a:spcAft>
                <a:spcPts val="0"/>
              </a:spcAft>
              <a:buClr>
                <a:schemeClr val="dk1"/>
              </a:buClr>
              <a:buSzPts val="500"/>
              <a:buNone/>
              <a:defRPr sz="500"/>
            </a:lvl6pPr>
            <a:lvl7pPr marL="3200400" lvl="6" indent="-228600" algn="l" rtl="0">
              <a:spcBef>
                <a:spcPts val="100"/>
              </a:spcBef>
              <a:spcAft>
                <a:spcPts val="0"/>
              </a:spcAft>
              <a:buClr>
                <a:schemeClr val="dk1"/>
              </a:buClr>
              <a:buSzPts val="500"/>
              <a:buNone/>
              <a:defRPr sz="500"/>
            </a:lvl7pPr>
            <a:lvl8pPr marL="3657600" lvl="7" indent="-228600" algn="l" rtl="0">
              <a:spcBef>
                <a:spcPts val="100"/>
              </a:spcBef>
              <a:spcAft>
                <a:spcPts val="0"/>
              </a:spcAft>
              <a:buClr>
                <a:schemeClr val="dk1"/>
              </a:buClr>
              <a:buSzPts val="500"/>
              <a:buNone/>
              <a:defRPr sz="500"/>
            </a:lvl8pPr>
            <a:lvl9pPr marL="4114800" lvl="8" indent="-228600" algn="l" rtl="0">
              <a:spcBef>
                <a:spcPts val="100"/>
              </a:spcBef>
              <a:spcAft>
                <a:spcPts val="0"/>
              </a:spcAft>
              <a:buClr>
                <a:schemeClr val="dk1"/>
              </a:buClr>
              <a:buSzPts val="500"/>
              <a:buNone/>
              <a:defRPr sz="500"/>
            </a:lvl9pPr>
          </a:lstStyle>
          <a:p>
            <a:endParaRPr/>
          </a:p>
        </p:txBody>
      </p:sp>
      <p:sp>
        <p:nvSpPr>
          <p:cNvPr id="155" name="Google Shape;155;p34"/>
          <p:cNvSpPr txBox="1">
            <a:spLocks noGrp="1"/>
          </p:cNvSpPr>
          <p:nvPr>
            <p:ph type="dt" idx="10"/>
          </p:nvPr>
        </p:nvSpPr>
        <p:spPr>
          <a:xfrm>
            <a:off x="228600" y="3178175"/>
            <a:ext cx="1066800" cy="182700"/>
          </a:xfrm>
          <a:prstGeom prst="rect">
            <a:avLst/>
          </a:prstGeom>
          <a:noFill/>
          <a:ln>
            <a:noFill/>
          </a:ln>
        </p:spPr>
        <p:txBody>
          <a:bodyPr spcFirstLastPara="1" wrap="square" lIns="45725" tIns="22850" rIns="45725" bIns="22850" anchor="ctr" anchorCtr="0">
            <a:noAutofit/>
          </a:bodyPr>
          <a:lstStyle>
            <a:lvl1pPr lvl="0" algn="l" rtl="0">
              <a:spcBef>
                <a:spcPts val="0"/>
              </a:spcBef>
              <a:spcAft>
                <a:spcPts val="0"/>
              </a:spcAft>
              <a:buSzPts val="700"/>
              <a:buNone/>
              <a:defRPr/>
            </a:lvl1pPr>
            <a:lvl2pPr lvl="1" algn="l" rtl="0">
              <a:spcBef>
                <a:spcPts val="0"/>
              </a:spcBef>
              <a:spcAft>
                <a:spcPts val="0"/>
              </a:spcAft>
              <a:buSzPts val="700"/>
              <a:buNone/>
              <a:defRPr/>
            </a:lvl2pPr>
            <a:lvl3pPr lvl="2" algn="l" rtl="0">
              <a:spcBef>
                <a:spcPts val="0"/>
              </a:spcBef>
              <a:spcAft>
                <a:spcPts val="0"/>
              </a:spcAft>
              <a:buSzPts val="700"/>
              <a:buNone/>
              <a:defRPr/>
            </a:lvl3pPr>
            <a:lvl4pPr lvl="3" algn="l" rtl="0">
              <a:spcBef>
                <a:spcPts val="0"/>
              </a:spcBef>
              <a:spcAft>
                <a:spcPts val="0"/>
              </a:spcAft>
              <a:buSzPts val="700"/>
              <a:buNone/>
              <a:defRPr/>
            </a:lvl4pPr>
            <a:lvl5pPr lvl="4" algn="l" rtl="0">
              <a:spcBef>
                <a:spcPts val="0"/>
              </a:spcBef>
              <a:spcAft>
                <a:spcPts val="0"/>
              </a:spcAft>
              <a:buSzPts val="700"/>
              <a:buNone/>
              <a:defRPr/>
            </a:lvl5pPr>
            <a:lvl6pPr lvl="5" algn="l" rtl="0">
              <a:spcBef>
                <a:spcPts val="0"/>
              </a:spcBef>
              <a:spcAft>
                <a:spcPts val="0"/>
              </a:spcAft>
              <a:buSzPts val="700"/>
              <a:buNone/>
              <a:defRPr/>
            </a:lvl6pPr>
            <a:lvl7pPr lvl="6" algn="l" rtl="0">
              <a:spcBef>
                <a:spcPts val="0"/>
              </a:spcBef>
              <a:spcAft>
                <a:spcPts val="0"/>
              </a:spcAft>
              <a:buSzPts val="700"/>
              <a:buNone/>
              <a:defRPr/>
            </a:lvl7pPr>
            <a:lvl8pPr lvl="7" algn="l" rtl="0">
              <a:spcBef>
                <a:spcPts val="0"/>
              </a:spcBef>
              <a:spcAft>
                <a:spcPts val="0"/>
              </a:spcAft>
              <a:buSzPts val="700"/>
              <a:buNone/>
              <a:defRPr/>
            </a:lvl8pPr>
            <a:lvl9pPr lvl="8" algn="l" rtl="0">
              <a:spcBef>
                <a:spcPts val="0"/>
              </a:spcBef>
              <a:spcAft>
                <a:spcPts val="0"/>
              </a:spcAft>
              <a:buSzPts val="700"/>
              <a:buNone/>
              <a:defRPr/>
            </a:lvl9pPr>
          </a:lstStyle>
          <a:p>
            <a:endParaRPr/>
          </a:p>
        </p:txBody>
      </p:sp>
      <p:sp>
        <p:nvSpPr>
          <p:cNvPr id="156" name="Google Shape;156;p34"/>
          <p:cNvSpPr txBox="1">
            <a:spLocks noGrp="1"/>
          </p:cNvSpPr>
          <p:nvPr>
            <p:ph type="ftr" idx="11"/>
          </p:nvPr>
        </p:nvSpPr>
        <p:spPr>
          <a:xfrm>
            <a:off x="1562100" y="3178175"/>
            <a:ext cx="1447800" cy="182700"/>
          </a:xfrm>
          <a:prstGeom prst="rect">
            <a:avLst/>
          </a:prstGeom>
          <a:noFill/>
          <a:ln>
            <a:noFill/>
          </a:ln>
        </p:spPr>
        <p:txBody>
          <a:bodyPr spcFirstLastPara="1" wrap="square" lIns="45725" tIns="22850" rIns="45725" bIns="22850" anchor="ctr" anchorCtr="0">
            <a:noAutofit/>
          </a:bodyPr>
          <a:lstStyle>
            <a:lvl1pPr lvl="0" algn="ctr" rtl="0">
              <a:spcBef>
                <a:spcPts val="0"/>
              </a:spcBef>
              <a:spcAft>
                <a:spcPts val="0"/>
              </a:spcAft>
              <a:buSzPts val="700"/>
              <a:buNone/>
              <a:defRPr/>
            </a:lvl1pPr>
            <a:lvl2pPr lvl="1" algn="l" rtl="0">
              <a:spcBef>
                <a:spcPts val="0"/>
              </a:spcBef>
              <a:spcAft>
                <a:spcPts val="0"/>
              </a:spcAft>
              <a:buSzPts val="700"/>
              <a:buNone/>
              <a:defRPr/>
            </a:lvl2pPr>
            <a:lvl3pPr lvl="2" algn="l" rtl="0">
              <a:spcBef>
                <a:spcPts val="0"/>
              </a:spcBef>
              <a:spcAft>
                <a:spcPts val="0"/>
              </a:spcAft>
              <a:buSzPts val="700"/>
              <a:buNone/>
              <a:defRPr/>
            </a:lvl3pPr>
            <a:lvl4pPr lvl="3" algn="l" rtl="0">
              <a:spcBef>
                <a:spcPts val="0"/>
              </a:spcBef>
              <a:spcAft>
                <a:spcPts val="0"/>
              </a:spcAft>
              <a:buSzPts val="700"/>
              <a:buNone/>
              <a:defRPr/>
            </a:lvl4pPr>
            <a:lvl5pPr lvl="4" algn="l" rtl="0">
              <a:spcBef>
                <a:spcPts val="0"/>
              </a:spcBef>
              <a:spcAft>
                <a:spcPts val="0"/>
              </a:spcAft>
              <a:buSzPts val="700"/>
              <a:buNone/>
              <a:defRPr/>
            </a:lvl5pPr>
            <a:lvl6pPr lvl="5" algn="l" rtl="0">
              <a:spcBef>
                <a:spcPts val="0"/>
              </a:spcBef>
              <a:spcAft>
                <a:spcPts val="0"/>
              </a:spcAft>
              <a:buSzPts val="700"/>
              <a:buNone/>
              <a:defRPr/>
            </a:lvl6pPr>
            <a:lvl7pPr lvl="6" algn="l" rtl="0">
              <a:spcBef>
                <a:spcPts val="0"/>
              </a:spcBef>
              <a:spcAft>
                <a:spcPts val="0"/>
              </a:spcAft>
              <a:buSzPts val="700"/>
              <a:buNone/>
              <a:defRPr/>
            </a:lvl7pPr>
            <a:lvl8pPr lvl="7" algn="l" rtl="0">
              <a:spcBef>
                <a:spcPts val="0"/>
              </a:spcBef>
              <a:spcAft>
                <a:spcPts val="0"/>
              </a:spcAft>
              <a:buSzPts val="700"/>
              <a:buNone/>
              <a:defRPr/>
            </a:lvl8pPr>
            <a:lvl9pPr lvl="8" algn="l" rtl="0">
              <a:spcBef>
                <a:spcPts val="0"/>
              </a:spcBef>
              <a:spcAft>
                <a:spcPts val="0"/>
              </a:spcAft>
              <a:buSzPts val="700"/>
              <a:buNone/>
              <a:defRPr/>
            </a:lvl9pPr>
          </a:lstStyle>
          <a:p>
            <a:endParaRPr/>
          </a:p>
        </p:txBody>
      </p:sp>
      <p:sp>
        <p:nvSpPr>
          <p:cNvPr id="157" name="Google Shape;157;p34"/>
          <p:cNvSpPr txBox="1">
            <a:spLocks noGrp="1"/>
          </p:cNvSpPr>
          <p:nvPr>
            <p:ph type="sldNum" idx="12"/>
          </p:nvPr>
        </p:nvSpPr>
        <p:spPr>
          <a:xfrm>
            <a:off x="3276600" y="3178175"/>
            <a:ext cx="1066800" cy="182700"/>
          </a:xfrm>
          <a:prstGeom prst="rect">
            <a:avLst/>
          </a:prstGeom>
          <a:noFill/>
          <a:ln>
            <a:noFill/>
          </a:ln>
        </p:spPr>
        <p:txBody>
          <a:bodyPr spcFirstLastPara="1" wrap="square" lIns="45725" tIns="22850" rIns="45725" bIns="2285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58"/>
        <p:cNvGrpSpPr/>
        <p:nvPr/>
      </p:nvGrpSpPr>
      <p:grpSpPr>
        <a:xfrm>
          <a:off x="0" y="0"/>
          <a:ext cx="0" cy="0"/>
          <a:chOff x="0" y="0"/>
          <a:chExt cx="0" cy="0"/>
        </a:xfrm>
      </p:grpSpPr>
      <p:sp>
        <p:nvSpPr>
          <p:cNvPr id="159" name="Google Shape;159;p35"/>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lvl="0" algn="ctr" rtl="0">
              <a:spcBef>
                <a:spcPts val="0"/>
              </a:spcBef>
              <a:spcAft>
                <a:spcPts val="0"/>
              </a:spcAft>
              <a:buClr>
                <a:schemeClr val="dk1"/>
              </a:buClr>
              <a:buSzPts val="900"/>
              <a:buNone/>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160" name="Google Shape;160;p35"/>
          <p:cNvSpPr txBox="1">
            <a:spLocks noGrp="1"/>
          </p:cNvSpPr>
          <p:nvPr>
            <p:ph type="body" idx="1"/>
          </p:nvPr>
        </p:nvSpPr>
        <p:spPr>
          <a:xfrm rot="5400000">
            <a:off x="1154400" y="-125700"/>
            <a:ext cx="2263200" cy="4114800"/>
          </a:xfrm>
          <a:prstGeom prst="rect">
            <a:avLst/>
          </a:prstGeom>
          <a:noFill/>
          <a:ln>
            <a:noFill/>
          </a:ln>
        </p:spPr>
        <p:txBody>
          <a:bodyPr spcFirstLastPara="1" wrap="square" lIns="45725" tIns="22850" rIns="45725" bIns="22850" anchor="t" anchorCtr="0">
            <a:normAutofit/>
          </a:bodyPr>
          <a:lstStyle>
            <a:lvl1pPr marL="457200" lvl="0" indent="-285750" algn="l" rtl="0">
              <a:spcBef>
                <a:spcPts val="200"/>
              </a:spcBef>
              <a:spcAft>
                <a:spcPts val="0"/>
              </a:spcAft>
              <a:buClr>
                <a:schemeClr val="dk1"/>
              </a:buClr>
              <a:buSzPts val="900"/>
              <a:buChar char="•"/>
              <a:defRPr/>
            </a:lvl1pPr>
            <a:lvl2pPr marL="914400" lvl="1" indent="-285750" algn="l" rtl="0">
              <a:spcBef>
                <a:spcPts val="200"/>
              </a:spcBef>
              <a:spcAft>
                <a:spcPts val="0"/>
              </a:spcAft>
              <a:buClr>
                <a:schemeClr val="dk1"/>
              </a:buClr>
              <a:buSzPts val="900"/>
              <a:buChar char="–"/>
              <a:defRPr/>
            </a:lvl2pPr>
            <a:lvl3pPr marL="1371600" lvl="2" indent="-285750" algn="l" rtl="0">
              <a:spcBef>
                <a:spcPts val="200"/>
              </a:spcBef>
              <a:spcAft>
                <a:spcPts val="0"/>
              </a:spcAft>
              <a:buClr>
                <a:schemeClr val="dk1"/>
              </a:buClr>
              <a:buSzPts val="900"/>
              <a:buChar char="•"/>
              <a:defRPr/>
            </a:lvl3pPr>
            <a:lvl4pPr marL="1828800" lvl="3" indent="-285750" algn="l" rtl="0">
              <a:spcBef>
                <a:spcPts val="200"/>
              </a:spcBef>
              <a:spcAft>
                <a:spcPts val="0"/>
              </a:spcAft>
              <a:buClr>
                <a:schemeClr val="dk1"/>
              </a:buClr>
              <a:buSzPts val="900"/>
              <a:buChar char="–"/>
              <a:defRPr/>
            </a:lvl4pPr>
            <a:lvl5pPr marL="2286000" lvl="4" indent="-285750" algn="l" rtl="0">
              <a:spcBef>
                <a:spcPts val="200"/>
              </a:spcBef>
              <a:spcAft>
                <a:spcPts val="0"/>
              </a:spcAft>
              <a:buClr>
                <a:schemeClr val="dk1"/>
              </a:buClr>
              <a:buSzPts val="900"/>
              <a:buChar char="»"/>
              <a:defRPr/>
            </a:lvl5pPr>
            <a:lvl6pPr marL="2743200" lvl="5" indent="-285750" algn="l" rtl="0">
              <a:spcBef>
                <a:spcPts val="200"/>
              </a:spcBef>
              <a:spcAft>
                <a:spcPts val="0"/>
              </a:spcAft>
              <a:buClr>
                <a:schemeClr val="dk1"/>
              </a:buClr>
              <a:buSzPts val="900"/>
              <a:buChar char="•"/>
              <a:defRPr/>
            </a:lvl6pPr>
            <a:lvl7pPr marL="3200400" lvl="6" indent="-285750" algn="l" rtl="0">
              <a:spcBef>
                <a:spcPts val="200"/>
              </a:spcBef>
              <a:spcAft>
                <a:spcPts val="0"/>
              </a:spcAft>
              <a:buClr>
                <a:schemeClr val="dk1"/>
              </a:buClr>
              <a:buSzPts val="900"/>
              <a:buChar char="•"/>
              <a:defRPr/>
            </a:lvl7pPr>
            <a:lvl8pPr marL="3657600" lvl="7" indent="-285750" algn="l" rtl="0">
              <a:spcBef>
                <a:spcPts val="200"/>
              </a:spcBef>
              <a:spcAft>
                <a:spcPts val="0"/>
              </a:spcAft>
              <a:buClr>
                <a:schemeClr val="dk1"/>
              </a:buClr>
              <a:buSzPts val="900"/>
              <a:buChar char="•"/>
              <a:defRPr/>
            </a:lvl8pPr>
            <a:lvl9pPr marL="4114800" lvl="8" indent="-285750" algn="l" rtl="0">
              <a:spcBef>
                <a:spcPts val="200"/>
              </a:spcBef>
              <a:spcAft>
                <a:spcPts val="0"/>
              </a:spcAft>
              <a:buClr>
                <a:schemeClr val="dk1"/>
              </a:buClr>
              <a:buSzPts val="900"/>
              <a:buChar char="•"/>
              <a:defRPr/>
            </a:lvl9pPr>
          </a:lstStyle>
          <a:p>
            <a:endParaRPr/>
          </a:p>
        </p:txBody>
      </p:sp>
      <p:sp>
        <p:nvSpPr>
          <p:cNvPr id="161" name="Google Shape;161;p35"/>
          <p:cNvSpPr txBox="1">
            <a:spLocks noGrp="1"/>
          </p:cNvSpPr>
          <p:nvPr>
            <p:ph type="dt" idx="10"/>
          </p:nvPr>
        </p:nvSpPr>
        <p:spPr>
          <a:xfrm>
            <a:off x="228600" y="3178175"/>
            <a:ext cx="1066800" cy="182700"/>
          </a:xfrm>
          <a:prstGeom prst="rect">
            <a:avLst/>
          </a:prstGeom>
          <a:noFill/>
          <a:ln>
            <a:noFill/>
          </a:ln>
        </p:spPr>
        <p:txBody>
          <a:bodyPr spcFirstLastPara="1" wrap="square" lIns="45725" tIns="22850" rIns="45725" bIns="22850" anchor="ctr" anchorCtr="0">
            <a:noAutofit/>
          </a:bodyPr>
          <a:lstStyle>
            <a:lvl1pPr lvl="0" algn="l" rtl="0">
              <a:spcBef>
                <a:spcPts val="0"/>
              </a:spcBef>
              <a:spcAft>
                <a:spcPts val="0"/>
              </a:spcAft>
              <a:buSzPts val="700"/>
              <a:buNone/>
              <a:defRPr/>
            </a:lvl1pPr>
            <a:lvl2pPr lvl="1" algn="l" rtl="0">
              <a:spcBef>
                <a:spcPts val="0"/>
              </a:spcBef>
              <a:spcAft>
                <a:spcPts val="0"/>
              </a:spcAft>
              <a:buSzPts val="700"/>
              <a:buNone/>
              <a:defRPr/>
            </a:lvl2pPr>
            <a:lvl3pPr lvl="2" algn="l" rtl="0">
              <a:spcBef>
                <a:spcPts val="0"/>
              </a:spcBef>
              <a:spcAft>
                <a:spcPts val="0"/>
              </a:spcAft>
              <a:buSzPts val="700"/>
              <a:buNone/>
              <a:defRPr/>
            </a:lvl3pPr>
            <a:lvl4pPr lvl="3" algn="l" rtl="0">
              <a:spcBef>
                <a:spcPts val="0"/>
              </a:spcBef>
              <a:spcAft>
                <a:spcPts val="0"/>
              </a:spcAft>
              <a:buSzPts val="700"/>
              <a:buNone/>
              <a:defRPr/>
            </a:lvl4pPr>
            <a:lvl5pPr lvl="4" algn="l" rtl="0">
              <a:spcBef>
                <a:spcPts val="0"/>
              </a:spcBef>
              <a:spcAft>
                <a:spcPts val="0"/>
              </a:spcAft>
              <a:buSzPts val="700"/>
              <a:buNone/>
              <a:defRPr/>
            </a:lvl5pPr>
            <a:lvl6pPr lvl="5" algn="l" rtl="0">
              <a:spcBef>
                <a:spcPts val="0"/>
              </a:spcBef>
              <a:spcAft>
                <a:spcPts val="0"/>
              </a:spcAft>
              <a:buSzPts val="700"/>
              <a:buNone/>
              <a:defRPr/>
            </a:lvl6pPr>
            <a:lvl7pPr lvl="6" algn="l" rtl="0">
              <a:spcBef>
                <a:spcPts val="0"/>
              </a:spcBef>
              <a:spcAft>
                <a:spcPts val="0"/>
              </a:spcAft>
              <a:buSzPts val="700"/>
              <a:buNone/>
              <a:defRPr/>
            </a:lvl7pPr>
            <a:lvl8pPr lvl="7" algn="l" rtl="0">
              <a:spcBef>
                <a:spcPts val="0"/>
              </a:spcBef>
              <a:spcAft>
                <a:spcPts val="0"/>
              </a:spcAft>
              <a:buSzPts val="700"/>
              <a:buNone/>
              <a:defRPr/>
            </a:lvl8pPr>
            <a:lvl9pPr lvl="8" algn="l" rtl="0">
              <a:spcBef>
                <a:spcPts val="0"/>
              </a:spcBef>
              <a:spcAft>
                <a:spcPts val="0"/>
              </a:spcAft>
              <a:buSzPts val="700"/>
              <a:buNone/>
              <a:defRPr/>
            </a:lvl9pPr>
          </a:lstStyle>
          <a:p>
            <a:endParaRPr/>
          </a:p>
        </p:txBody>
      </p:sp>
      <p:sp>
        <p:nvSpPr>
          <p:cNvPr id="162" name="Google Shape;162;p35"/>
          <p:cNvSpPr txBox="1">
            <a:spLocks noGrp="1"/>
          </p:cNvSpPr>
          <p:nvPr>
            <p:ph type="ftr" idx="11"/>
          </p:nvPr>
        </p:nvSpPr>
        <p:spPr>
          <a:xfrm>
            <a:off x="1562100" y="3178175"/>
            <a:ext cx="1447800" cy="182700"/>
          </a:xfrm>
          <a:prstGeom prst="rect">
            <a:avLst/>
          </a:prstGeom>
          <a:noFill/>
          <a:ln>
            <a:noFill/>
          </a:ln>
        </p:spPr>
        <p:txBody>
          <a:bodyPr spcFirstLastPara="1" wrap="square" lIns="45725" tIns="22850" rIns="45725" bIns="22850" anchor="ctr" anchorCtr="0">
            <a:noAutofit/>
          </a:bodyPr>
          <a:lstStyle>
            <a:lvl1pPr lvl="0" algn="ctr" rtl="0">
              <a:spcBef>
                <a:spcPts val="0"/>
              </a:spcBef>
              <a:spcAft>
                <a:spcPts val="0"/>
              </a:spcAft>
              <a:buSzPts val="700"/>
              <a:buNone/>
              <a:defRPr/>
            </a:lvl1pPr>
            <a:lvl2pPr lvl="1" algn="l" rtl="0">
              <a:spcBef>
                <a:spcPts val="0"/>
              </a:spcBef>
              <a:spcAft>
                <a:spcPts val="0"/>
              </a:spcAft>
              <a:buSzPts val="700"/>
              <a:buNone/>
              <a:defRPr/>
            </a:lvl2pPr>
            <a:lvl3pPr lvl="2" algn="l" rtl="0">
              <a:spcBef>
                <a:spcPts val="0"/>
              </a:spcBef>
              <a:spcAft>
                <a:spcPts val="0"/>
              </a:spcAft>
              <a:buSzPts val="700"/>
              <a:buNone/>
              <a:defRPr/>
            </a:lvl3pPr>
            <a:lvl4pPr lvl="3" algn="l" rtl="0">
              <a:spcBef>
                <a:spcPts val="0"/>
              </a:spcBef>
              <a:spcAft>
                <a:spcPts val="0"/>
              </a:spcAft>
              <a:buSzPts val="700"/>
              <a:buNone/>
              <a:defRPr/>
            </a:lvl4pPr>
            <a:lvl5pPr lvl="4" algn="l" rtl="0">
              <a:spcBef>
                <a:spcPts val="0"/>
              </a:spcBef>
              <a:spcAft>
                <a:spcPts val="0"/>
              </a:spcAft>
              <a:buSzPts val="700"/>
              <a:buNone/>
              <a:defRPr/>
            </a:lvl5pPr>
            <a:lvl6pPr lvl="5" algn="l" rtl="0">
              <a:spcBef>
                <a:spcPts val="0"/>
              </a:spcBef>
              <a:spcAft>
                <a:spcPts val="0"/>
              </a:spcAft>
              <a:buSzPts val="700"/>
              <a:buNone/>
              <a:defRPr/>
            </a:lvl6pPr>
            <a:lvl7pPr lvl="6" algn="l" rtl="0">
              <a:spcBef>
                <a:spcPts val="0"/>
              </a:spcBef>
              <a:spcAft>
                <a:spcPts val="0"/>
              </a:spcAft>
              <a:buSzPts val="700"/>
              <a:buNone/>
              <a:defRPr/>
            </a:lvl7pPr>
            <a:lvl8pPr lvl="7" algn="l" rtl="0">
              <a:spcBef>
                <a:spcPts val="0"/>
              </a:spcBef>
              <a:spcAft>
                <a:spcPts val="0"/>
              </a:spcAft>
              <a:buSzPts val="700"/>
              <a:buNone/>
              <a:defRPr/>
            </a:lvl8pPr>
            <a:lvl9pPr lvl="8" algn="l" rtl="0">
              <a:spcBef>
                <a:spcPts val="0"/>
              </a:spcBef>
              <a:spcAft>
                <a:spcPts val="0"/>
              </a:spcAft>
              <a:buSzPts val="700"/>
              <a:buNone/>
              <a:defRPr/>
            </a:lvl9pPr>
          </a:lstStyle>
          <a:p>
            <a:endParaRPr/>
          </a:p>
        </p:txBody>
      </p:sp>
      <p:sp>
        <p:nvSpPr>
          <p:cNvPr id="163" name="Google Shape;163;p35"/>
          <p:cNvSpPr txBox="1">
            <a:spLocks noGrp="1"/>
          </p:cNvSpPr>
          <p:nvPr>
            <p:ph type="sldNum" idx="12"/>
          </p:nvPr>
        </p:nvSpPr>
        <p:spPr>
          <a:xfrm>
            <a:off x="3276600" y="3178175"/>
            <a:ext cx="1066800" cy="182700"/>
          </a:xfrm>
          <a:prstGeom prst="rect">
            <a:avLst/>
          </a:prstGeom>
          <a:noFill/>
          <a:ln>
            <a:noFill/>
          </a:ln>
        </p:spPr>
        <p:txBody>
          <a:bodyPr spcFirstLastPara="1" wrap="square" lIns="45725" tIns="22850" rIns="45725" bIns="2285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64"/>
        <p:cNvGrpSpPr/>
        <p:nvPr/>
      </p:nvGrpSpPr>
      <p:grpSpPr>
        <a:xfrm>
          <a:off x="0" y="0"/>
          <a:ext cx="0" cy="0"/>
          <a:chOff x="0" y="0"/>
          <a:chExt cx="0" cy="0"/>
        </a:xfrm>
      </p:grpSpPr>
      <p:sp>
        <p:nvSpPr>
          <p:cNvPr id="165" name="Google Shape;165;p36"/>
          <p:cNvSpPr txBox="1">
            <a:spLocks noGrp="1"/>
          </p:cNvSpPr>
          <p:nvPr>
            <p:ph type="title"/>
          </p:nvPr>
        </p:nvSpPr>
        <p:spPr>
          <a:xfrm rot="5400000">
            <a:off x="2366100" y="1085919"/>
            <a:ext cx="2925900" cy="1028700"/>
          </a:xfrm>
          <a:prstGeom prst="rect">
            <a:avLst/>
          </a:prstGeom>
          <a:noFill/>
          <a:ln>
            <a:noFill/>
          </a:ln>
        </p:spPr>
        <p:txBody>
          <a:bodyPr spcFirstLastPara="1" wrap="square" lIns="45725" tIns="22850" rIns="45725" bIns="22850" anchor="ctr" anchorCtr="0">
            <a:normAutofit/>
          </a:bodyPr>
          <a:lstStyle>
            <a:lvl1pPr lvl="0" algn="ctr" rtl="0">
              <a:spcBef>
                <a:spcPts val="0"/>
              </a:spcBef>
              <a:spcAft>
                <a:spcPts val="0"/>
              </a:spcAft>
              <a:buClr>
                <a:schemeClr val="dk1"/>
              </a:buClr>
              <a:buSzPts val="900"/>
              <a:buNone/>
              <a:defRPr/>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166" name="Google Shape;166;p36"/>
          <p:cNvSpPr txBox="1">
            <a:spLocks noGrp="1"/>
          </p:cNvSpPr>
          <p:nvPr>
            <p:ph type="body" idx="1"/>
          </p:nvPr>
        </p:nvSpPr>
        <p:spPr>
          <a:xfrm rot="5400000">
            <a:off x="270600" y="95319"/>
            <a:ext cx="2925900" cy="3009900"/>
          </a:xfrm>
          <a:prstGeom prst="rect">
            <a:avLst/>
          </a:prstGeom>
          <a:noFill/>
          <a:ln>
            <a:noFill/>
          </a:ln>
        </p:spPr>
        <p:txBody>
          <a:bodyPr spcFirstLastPara="1" wrap="square" lIns="45725" tIns="22850" rIns="45725" bIns="22850" anchor="t" anchorCtr="0">
            <a:normAutofit/>
          </a:bodyPr>
          <a:lstStyle>
            <a:lvl1pPr marL="457200" lvl="0" indent="-285750" algn="l" rtl="0">
              <a:spcBef>
                <a:spcPts val="200"/>
              </a:spcBef>
              <a:spcAft>
                <a:spcPts val="0"/>
              </a:spcAft>
              <a:buClr>
                <a:schemeClr val="dk1"/>
              </a:buClr>
              <a:buSzPts val="900"/>
              <a:buChar char="•"/>
              <a:defRPr/>
            </a:lvl1pPr>
            <a:lvl2pPr marL="914400" lvl="1" indent="-285750" algn="l" rtl="0">
              <a:spcBef>
                <a:spcPts val="200"/>
              </a:spcBef>
              <a:spcAft>
                <a:spcPts val="0"/>
              </a:spcAft>
              <a:buClr>
                <a:schemeClr val="dk1"/>
              </a:buClr>
              <a:buSzPts val="900"/>
              <a:buChar char="–"/>
              <a:defRPr/>
            </a:lvl2pPr>
            <a:lvl3pPr marL="1371600" lvl="2" indent="-285750" algn="l" rtl="0">
              <a:spcBef>
                <a:spcPts val="200"/>
              </a:spcBef>
              <a:spcAft>
                <a:spcPts val="0"/>
              </a:spcAft>
              <a:buClr>
                <a:schemeClr val="dk1"/>
              </a:buClr>
              <a:buSzPts val="900"/>
              <a:buChar char="•"/>
              <a:defRPr/>
            </a:lvl3pPr>
            <a:lvl4pPr marL="1828800" lvl="3" indent="-285750" algn="l" rtl="0">
              <a:spcBef>
                <a:spcPts val="200"/>
              </a:spcBef>
              <a:spcAft>
                <a:spcPts val="0"/>
              </a:spcAft>
              <a:buClr>
                <a:schemeClr val="dk1"/>
              </a:buClr>
              <a:buSzPts val="900"/>
              <a:buChar char="–"/>
              <a:defRPr/>
            </a:lvl4pPr>
            <a:lvl5pPr marL="2286000" lvl="4" indent="-285750" algn="l" rtl="0">
              <a:spcBef>
                <a:spcPts val="200"/>
              </a:spcBef>
              <a:spcAft>
                <a:spcPts val="0"/>
              </a:spcAft>
              <a:buClr>
                <a:schemeClr val="dk1"/>
              </a:buClr>
              <a:buSzPts val="900"/>
              <a:buChar char="»"/>
              <a:defRPr/>
            </a:lvl5pPr>
            <a:lvl6pPr marL="2743200" lvl="5" indent="-285750" algn="l" rtl="0">
              <a:spcBef>
                <a:spcPts val="200"/>
              </a:spcBef>
              <a:spcAft>
                <a:spcPts val="0"/>
              </a:spcAft>
              <a:buClr>
                <a:schemeClr val="dk1"/>
              </a:buClr>
              <a:buSzPts val="900"/>
              <a:buChar char="•"/>
              <a:defRPr/>
            </a:lvl6pPr>
            <a:lvl7pPr marL="3200400" lvl="6" indent="-285750" algn="l" rtl="0">
              <a:spcBef>
                <a:spcPts val="200"/>
              </a:spcBef>
              <a:spcAft>
                <a:spcPts val="0"/>
              </a:spcAft>
              <a:buClr>
                <a:schemeClr val="dk1"/>
              </a:buClr>
              <a:buSzPts val="900"/>
              <a:buChar char="•"/>
              <a:defRPr/>
            </a:lvl7pPr>
            <a:lvl8pPr marL="3657600" lvl="7" indent="-285750" algn="l" rtl="0">
              <a:spcBef>
                <a:spcPts val="200"/>
              </a:spcBef>
              <a:spcAft>
                <a:spcPts val="0"/>
              </a:spcAft>
              <a:buClr>
                <a:schemeClr val="dk1"/>
              </a:buClr>
              <a:buSzPts val="900"/>
              <a:buChar char="•"/>
              <a:defRPr/>
            </a:lvl8pPr>
            <a:lvl9pPr marL="4114800" lvl="8" indent="-285750" algn="l" rtl="0">
              <a:spcBef>
                <a:spcPts val="200"/>
              </a:spcBef>
              <a:spcAft>
                <a:spcPts val="0"/>
              </a:spcAft>
              <a:buClr>
                <a:schemeClr val="dk1"/>
              </a:buClr>
              <a:buSzPts val="900"/>
              <a:buChar char="•"/>
              <a:defRPr/>
            </a:lvl9pPr>
          </a:lstStyle>
          <a:p>
            <a:endParaRPr/>
          </a:p>
        </p:txBody>
      </p:sp>
      <p:sp>
        <p:nvSpPr>
          <p:cNvPr id="167" name="Google Shape;167;p36"/>
          <p:cNvSpPr txBox="1">
            <a:spLocks noGrp="1"/>
          </p:cNvSpPr>
          <p:nvPr>
            <p:ph type="dt" idx="10"/>
          </p:nvPr>
        </p:nvSpPr>
        <p:spPr>
          <a:xfrm>
            <a:off x="228600" y="3178175"/>
            <a:ext cx="1066800" cy="182700"/>
          </a:xfrm>
          <a:prstGeom prst="rect">
            <a:avLst/>
          </a:prstGeom>
          <a:noFill/>
          <a:ln>
            <a:noFill/>
          </a:ln>
        </p:spPr>
        <p:txBody>
          <a:bodyPr spcFirstLastPara="1" wrap="square" lIns="45725" tIns="22850" rIns="45725" bIns="22850" anchor="ctr" anchorCtr="0">
            <a:noAutofit/>
          </a:bodyPr>
          <a:lstStyle>
            <a:lvl1pPr lvl="0" algn="l" rtl="0">
              <a:spcBef>
                <a:spcPts val="0"/>
              </a:spcBef>
              <a:spcAft>
                <a:spcPts val="0"/>
              </a:spcAft>
              <a:buSzPts val="700"/>
              <a:buNone/>
              <a:defRPr/>
            </a:lvl1pPr>
            <a:lvl2pPr lvl="1" algn="l" rtl="0">
              <a:spcBef>
                <a:spcPts val="0"/>
              </a:spcBef>
              <a:spcAft>
                <a:spcPts val="0"/>
              </a:spcAft>
              <a:buSzPts val="700"/>
              <a:buNone/>
              <a:defRPr/>
            </a:lvl2pPr>
            <a:lvl3pPr lvl="2" algn="l" rtl="0">
              <a:spcBef>
                <a:spcPts val="0"/>
              </a:spcBef>
              <a:spcAft>
                <a:spcPts val="0"/>
              </a:spcAft>
              <a:buSzPts val="700"/>
              <a:buNone/>
              <a:defRPr/>
            </a:lvl3pPr>
            <a:lvl4pPr lvl="3" algn="l" rtl="0">
              <a:spcBef>
                <a:spcPts val="0"/>
              </a:spcBef>
              <a:spcAft>
                <a:spcPts val="0"/>
              </a:spcAft>
              <a:buSzPts val="700"/>
              <a:buNone/>
              <a:defRPr/>
            </a:lvl4pPr>
            <a:lvl5pPr lvl="4" algn="l" rtl="0">
              <a:spcBef>
                <a:spcPts val="0"/>
              </a:spcBef>
              <a:spcAft>
                <a:spcPts val="0"/>
              </a:spcAft>
              <a:buSzPts val="700"/>
              <a:buNone/>
              <a:defRPr/>
            </a:lvl5pPr>
            <a:lvl6pPr lvl="5" algn="l" rtl="0">
              <a:spcBef>
                <a:spcPts val="0"/>
              </a:spcBef>
              <a:spcAft>
                <a:spcPts val="0"/>
              </a:spcAft>
              <a:buSzPts val="700"/>
              <a:buNone/>
              <a:defRPr/>
            </a:lvl6pPr>
            <a:lvl7pPr lvl="6" algn="l" rtl="0">
              <a:spcBef>
                <a:spcPts val="0"/>
              </a:spcBef>
              <a:spcAft>
                <a:spcPts val="0"/>
              </a:spcAft>
              <a:buSzPts val="700"/>
              <a:buNone/>
              <a:defRPr/>
            </a:lvl7pPr>
            <a:lvl8pPr lvl="7" algn="l" rtl="0">
              <a:spcBef>
                <a:spcPts val="0"/>
              </a:spcBef>
              <a:spcAft>
                <a:spcPts val="0"/>
              </a:spcAft>
              <a:buSzPts val="700"/>
              <a:buNone/>
              <a:defRPr/>
            </a:lvl8pPr>
            <a:lvl9pPr lvl="8" algn="l" rtl="0">
              <a:spcBef>
                <a:spcPts val="0"/>
              </a:spcBef>
              <a:spcAft>
                <a:spcPts val="0"/>
              </a:spcAft>
              <a:buSzPts val="700"/>
              <a:buNone/>
              <a:defRPr/>
            </a:lvl9pPr>
          </a:lstStyle>
          <a:p>
            <a:endParaRPr/>
          </a:p>
        </p:txBody>
      </p:sp>
      <p:sp>
        <p:nvSpPr>
          <p:cNvPr id="168" name="Google Shape;168;p36"/>
          <p:cNvSpPr txBox="1">
            <a:spLocks noGrp="1"/>
          </p:cNvSpPr>
          <p:nvPr>
            <p:ph type="ftr" idx="11"/>
          </p:nvPr>
        </p:nvSpPr>
        <p:spPr>
          <a:xfrm>
            <a:off x="1562100" y="3178175"/>
            <a:ext cx="1447800" cy="182700"/>
          </a:xfrm>
          <a:prstGeom prst="rect">
            <a:avLst/>
          </a:prstGeom>
          <a:noFill/>
          <a:ln>
            <a:noFill/>
          </a:ln>
        </p:spPr>
        <p:txBody>
          <a:bodyPr spcFirstLastPara="1" wrap="square" lIns="45725" tIns="22850" rIns="45725" bIns="22850" anchor="ctr" anchorCtr="0">
            <a:noAutofit/>
          </a:bodyPr>
          <a:lstStyle>
            <a:lvl1pPr lvl="0" algn="ctr" rtl="0">
              <a:spcBef>
                <a:spcPts val="0"/>
              </a:spcBef>
              <a:spcAft>
                <a:spcPts val="0"/>
              </a:spcAft>
              <a:buSzPts val="700"/>
              <a:buNone/>
              <a:defRPr/>
            </a:lvl1pPr>
            <a:lvl2pPr lvl="1" algn="l" rtl="0">
              <a:spcBef>
                <a:spcPts val="0"/>
              </a:spcBef>
              <a:spcAft>
                <a:spcPts val="0"/>
              </a:spcAft>
              <a:buSzPts val="700"/>
              <a:buNone/>
              <a:defRPr/>
            </a:lvl2pPr>
            <a:lvl3pPr lvl="2" algn="l" rtl="0">
              <a:spcBef>
                <a:spcPts val="0"/>
              </a:spcBef>
              <a:spcAft>
                <a:spcPts val="0"/>
              </a:spcAft>
              <a:buSzPts val="700"/>
              <a:buNone/>
              <a:defRPr/>
            </a:lvl3pPr>
            <a:lvl4pPr lvl="3" algn="l" rtl="0">
              <a:spcBef>
                <a:spcPts val="0"/>
              </a:spcBef>
              <a:spcAft>
                <a:spcPts val="0"/>
              </a:spcAft>
              <a:buSzPts val="700"/>
              <a:buNone/>
              <a:defRPr/>
            </a:lvl4pPr>
            <a:lvl5pPr lvl="4" algn="l" rtl="0">
              <a:spcBef>
                <a:spcPts val="0"/>
              </a:spcBef>
              <a:spcAft>
                <a:spcPts val="0"/>
              </a:spcAft>
              <a:buSzPts val="700"/>
              <a:buNone/>
              <a:defRPr/>
            </a:lvl5pPr>
            <a:lvl6pPr lvl="5" algn="l" rtl="0">
              <a:spcBef>
                <a:spcPts val="0"/>
              </a:spcBef>
              <a:spcAft>
                <a:spcPts val="0"/>
              </a:spcAft>
              <a:buSzPts val="700"/>
              <a:buNone/>
              <a:defRPr/>
            </a:lvl6pPr>
            <a:lvl7pPr lvl="6" algn="l" rtl="0">
              <a:spcBef>
                <a:spcPts val="0"/>
              </a:spcBef>
              <a:spcAft>
                <a:spcPts val="0"/>
              </a:spcAft>
              <a:buSzPts val="700"/>
              <a:buNone/>
              <a:defRPr/>
            </a:lvl7pPr>
            <a:lvl8pPr lvl="7" algn="l" rtl="0">
              <a:spcBef>
                <a:spcPts val="0"/>
              </a:spcBef>
              <a:spcAft>
                <a:spcPts val="0"/>
              </a:spcAft>
              <a:buSzPts val="700"/>
              <a:buNone/>
              <a:defRPr/>
            </a:lvl8pPr>
            <a:lvl9pPr lvl="8" algn="l" rtl="0">
              <a:spcBef>
                <a:spcPts val="0"/>
              </a:spcBef>
              <a:spcAft>
                <a:spcPts val="0"/>
              </a:spcAft>
              <a:buSzPts val="700"/>
              <a:buNone/>
              <a:defRPr/>
            </a:lvl9pPr>
          </a:lstStyle>
          <a:p>
            <a:endParaRPr/>
          </a:p>
        </p:txBody>
      </p:sp>
      <p:sp>
        <p:nvSpPr>
          <p:cNvPr id="169" name="Google Shape;169;p36"/>
          <p:cNvSpPr txBox="1">
            <a:spLocks noGrp="1"/>
          </p:cNvSpPr>
          <p:nvPr>
            <p:ph type="sldNum" idx="12"/>
          </p:nvPr>
        </p:nvSpPr>
        <p:spPr>
          <a:xfrm>
            <a:off x="3276600" y="3178175"/>
            <a:ext cx="1066800" cy="182700"/>
          </a:xfrm>
          <a:prstGeom prst="rect">
            <a:avLst/>
          </a:prstGeom>
          <a:noFill/>
          <a:ln>
            <a:noFill/>
          </a:ln>
        </p:spPr>
        <p:txBody>
          <a:bodyPr spcFirstLastPara="1" wrap="square" lIns="45725" tIns="22850" rIns="45725" bIns="2285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lt2"/>
              </a:buClr>
              <a:buSzPts val="1800"/>
              <a:buFont typeface="Arial"/>
              <a:buChar char="●"/>
              <a:defRPr sz="1800" b="0" i="0" u="none" strike="noStrike" cap="none">
                <a:solidFill>
                  <a:schemeClr val="lt2"/>
                </a:solidFill>
                <a:latin typeface="Arial"/>
                <a:ea typeface="Arial"/>
                <a:cs typeface="Arial"/>
                <a:sym typeface="Arial"/>
              </a:defRPr>
            </a:lvl1pPr>
            <a:lvl2pPr marL="914400" marR="0" lvl="1" indent="-317500" algn="l" rtl="0">
              <a:lnSpc>
                <a:spcPct val="115000"/>
              </a:lnSpc>
              <a:spcBef>
                <a:spcPts val="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2pPr>
            <a:lvl3pPr marL="1371600" marR="0" lvl="2" indent="-317500" algn="l" rtl="0">
              <a:lnSpc>
                <a:spcPct val="115000"/>
              </a:lnSpc>
              <a:spcBef>
                <a:spcPts val="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3pPr>
            <a:lvl4pPr marL="1828800" marR="0" lvl="3" indent="-317500" algn="l" rtl="0">
              <a:lnSpc>
                <a:spcPct val="115000"/>
              </a:lnSpc>
              <a:spcBef>
                <a:spcPts val="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4pPr>
            <a:lvl5pPr marL="2286000" marR="0" lvl="4" indent="-317500" algn="l" rtl="0">
              <a:lnSpc>
                <a:spcPct val="115000"/>
              </a:lnSpc>
              <a:spcBef>
                <a:spcPts val="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5pPr>
            <a:lvl6pPr marL="2743200" marR="0" lvl="5" indent="-317500" algn="l" rtl="0">
              <a:lnSpc>
                <a:spcPct val="115000"/>
              </a:lnSpc>
              <a:spcBef>
                <a:spcPts val="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6pPr>
            <a:lvl7pPr marL="3200400" marR="0" lvl="6" indent="-317500" algn="l" rtl="0">
              <a:lnSpc>
                <a:spcPct val="115000"/>
              </a:lnSpc>
              <a:spcBef>
                <a:spcPts val="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7pPr>
            <a:lvl8pPr marL="3657600" marR="0" lvl="7" indent="-317500" algn="l" rtl="0">
              <a:lnSpc>
                <a:spcPct val="115000"/>
              </a:lnSpc>
              <a:spcBef>
                <a:spcPts val="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8pPr>
            <a:lvl9pPr marL="4114800" marR="0" lvl="8" indent="-317500" algn="l" rtl="0">
              <a:lnSpc>
                <a:spcPct val="115000"/>
              </a:lnSpc>
              <a:spcBef>
                <a:spcPts val="0"/>
              </a:spcBef>
              <a:spcAft>
                <a:spcPts val="0"/>
              </a:spcAft>
              <a:buClr>
                <a:schemeClr val="lt2"/>
              </a:buClr>
              <a:buSzPts val="1400"/>
              <a:buFont typeface="Arial"/>
              <a:buChar char="■"/>
              <a:defRPr sz="1400" b="0" i="0" u="none" strike="noStrike" cap="none">
                <a:solidFill>
                  <a:schemeClr val="lt2"/>
                </a:solidFill>
                <a:latin typeface="Arial"/>
                <a:ea typeface="Arial"/>
                <a:cs typeface="Arial"/>
                <a:sym typeface="Aria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5"/>
        <p:cNvGrpSpPr/>
        <p:nvPr/>
      </p:nvGrpSpPr>
      <p:grpSpPr>
        <a:xfrm>
          <a:off x="0" y="0"/>
          <a:ext cx="0" cy="0"/>
          <a:chOff x="0" y="0"/>
          <a:chExt cx="0" cy="0"/>
        </a:xfrm>
      </p:grpSpPr>
      <p:sp>
        <p:nvSpPr>
          <p:cNvPr id="96" name="Google Shape;96;p25"/>
          <p:cNvSpPr txBox="1">
            <a:spLocks noGrp="1"/>
          </p:cNvSpPr>
          <p:nvPr>
            <p:ph type="title"/>
          </p:nvPr>
        </p:nvSpPr>
        <p:spPr>
          <a:xfrm>
            <a:off x="228600" y="137319"/>
            <a:ext cx="4114800" cy="571500"/>
          </a:xfrm>
          <a:prstGeom prst="rect">
            <a:avLst/>
          </a:prstGeom>
          <a:noFill/>
          <a:ln>
            <a:noFill/>
          </a:ln>
        </p:spPr>
        <p:txBody>
          <a:bodyPr spcFirstLastPara="1" wrap="square" lIns="45725" tIns="22850" rIns="45725" bIns="22850" anchor="ctr" anchorCtr="0">
            <a:normAutofit/>
          </a:bodyPr>
          <a:lstStyle>
            <a:lvl1pPr marR="0" lvl="0" algn="ctr" rtl="0">
              <a:spcBef>
                <a:spcPts val="0"/>
              </a:spcBef>
              <a:spcAft>
                <a:spcPts val="0"/>
              </a:spcAft>
              <a:buClr>
                <a:schemeClr val="dk1"/>
              </a:buClr>
              <a:buSzPts val="2200"/>
              <a:buFont typeface="Calibri"/>
              <a:buNone/>
              <a:defRPr sz="2200" b="0" i="0" u="none" strike="noStrike" cap="none">
                <a:solidFill>
                  <a:schemeClr val="dk1"/>
                </a:solidFill>
                <a:latin typeface="Calibri"/>
                <a:ea typeface="Calibri"/>
                <a:cs typeface="Calibri"/>
                <a:sym typeface="Calibri"/>
              </a:defRPr>
            </a:lvl1pPr>
            <a:lvl2pPr lvl="1" rtl="0">
              <a:spcBef>
                <a:spcPts val="0"/>
              </a:spcBef>
              <a:spcAft>
                <a:spcPts val="0"/>
              </a:spcAft>
              <a:buSzPts val="700"/>
              <a:buNone/>
              <a:defRPr sz="900"/>
            </a:lvl2pPr>
            <a:lvl3pPr lvl="2" rtl="0">
              <a:spcBef>
                <a:spcPts val="0"/>
              </a:spcBef>
              <a:spcAft>
                <a:spcPts val="0"/>
              </a:spcAft>
              <a:buSzPts val="700"/>
              <a:buNone/>
              <a:defRPr sz="900"/>
            </a:lvl3pPr>
            <a:lvl4pPr lvl="3" rtl="0">
              <a:spcBef>
                <a:spcPts val="0"/>
              </a:spcBef>
              <a:spcAft>
                <a:spcPts val="0"/>
              </a:spcAft>
              <a:buSzPts val="700"/>
              <a:buNone/>
              <a:defRPr sz="900"/>
            </a:lvl4pPr>
            <a:lvl5pPr lvl="4" rtl="0">
              <a:spcBef>
                <a:spcPts val="0"/>
              </a:spcBef>
              <a:spcAft>
                <a:spcPts val="0"/>
              </a:spcAft>
              <a:buSzPts val="700"/>
              <a:buNone/>
              <a:defRPr sz="900"/>
            </a:lvl5pPr>
            <a:lvl6pPr lvl="5" rtl="0">
              <a:spcBef>
                <a:spcPts val="0"/>
              </a:spcBef>
              <a:spcAft>
                <a:spcPts val="0"/>
              </a:spcAft>
              <a:buSzPts val="700"/>
              <a:buNone/>
              <a:defRPr sz="900"/>
            </a:lvl6pPr>
            <a:lvl7pPr lvl="6" rtl="0">
              <a:spcBef>
                <a:spcPts val="0"/>
              </a:spcBef>
              <a:spcAft>
                <a:spcPts val="0"/>
              </a:spcAft>
              <a:buSzPts val="700"/>
              <a:buNone/>
              <a:defRPr sz="900"/>
            </a:lvl7pPr>
            <a:lvl8pPr lvl="7" rtl="0">
              <a:spcBef>
                <a:spcPts val="0"/>
              </a:spcBef>
              <a:spcAft>
                <a:spcPts val="0"/>
              </a:spcAft>
              <a:buSzPts val="700"/>
              <a:buNone/>
              <a:defRPr sz="900"/>
            </a:lvl8pPr>
            <a:lvl9pPr lvl="8" rtl="0">
              <a:spcBef>
                <a:spcPts val="0"/>
              </a:spcBef>
              <a:spcAft>
                <a:spcPts val="0"/>
              </a:spcAft>
              <a:buSzPts val="700"/>
              <a:buNone/>
              <a:defRPr sz="900"/>
            </a:lvl9pPr>
          </a:lstStyle>
          <a:p>
            <a:endParaRPr/>
          </a:p>
        </p:txBody>
      </p:sp>
      <p:sp>
        <p:nvSpPr>
          <p:cNvPr id="97" name="Google Shape;97;p25"/>
          <p:cNvSpPr txBox="1">
            <a:spLocks noGrp="1"/>
          </p:cNvSpPr>
          <p:nvPr>
            <p:ph type="body" idx="1"/>
          </p:nvPr>
        </p:nvSpPr>
        <p:spPr>
          <a:xfrm>
            <a:off x="228600" y="800100"/>
            <a:ext cx="4114800" cy="2263200"/>
          </a:xfrm>
          <a:prstGeom prst="rect">
            <a:avLst/>
          </a:prstGeom>
          <a:noFill/>
          <a:ln>
            <a:noFill/>
          </a:ln>
        </p:spPr>
        <p:txBody>
          <a:bodyPr spcFirstLastPara="1" wrap="square" lIns="45725" tIns="22850" rIns="45725" bIns="22850" anchor="t" anchorCtr="0">
            <a:normAutofit/>
          </a:bodyPr>
          <a:lstStyle>
            <a:lvl1pPr marL="457200" marR="0" lvl="0" indent="-330200" algn="l" rtl="0">
              <a:spcBef>
                <a:spcPts val="30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1pPr>
            <a:lvl2pPr marL="914400" marR="0" lvl="1" indent="-317500" algn="l" rtl="0">
              <a:spcBef>
                <a:spcPts val="3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2pPr>
            <a:lvl3pPr marL="1371600" marR="0" lvl="2" indent="-304800" algn="l" rtl="0">
              <a:spcBef>
                <a:spcPts val="200"/>
              </a:spcBef>
              <a:spcAft>
                <a:spcPts val="0"/>
              </a:spcAft>
              <a:buClr>
                <a:schemeClr val="dk1"/>
              </a:buClr>
              <a:buSzPts val="1200"/>
              <a:buFont typeface="Arial"/>
              <a:buChar char="•"/>
              <a:defRPr sz="1200" b="0" i="0" u="none" strike="noStrike" cap="none">
                <a:solidFill>
                  <a:schemeClr val="dk1"/>
                </a:solidFill>
                <a:latin typeface="Calibri"/>
                <a:ea typeface="Calibri"/>
                <a:cs typeface="Calibri"/>
                <a:sym typeface="Calibri"/>
              </a:defRPr>
            </a:lvl3pPr>
            <a:lvl4pPr marL="1828800" marR="0" lvl="3"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4pPr>
            <a:lvl5pPr marL="2286000" marR="0" lvl="4"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5pPr>
            <a:lvl6pPr marL="2743200" marR="0" lvl="5"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6pPr>
            <a:lvl7pPr marL="3200400" marR="0" lvl="6"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7pPr>
            <a:lvl8pPr marL="3657600" marR="0" lvl="7"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8pPr>
            <a:lvl9pPr marL="4114800" marR="0" lvl="8" indent="-292100" algn="l" rtl="0">
              <a:spcBef>
                <a:spcPts val="200"/>
              </a:spcBef>
              <a:spcAft>
                <a:spcPts val="0"/>
              </a:spcAft>
              <a:buClr>
                <a:schemeClr val="dk1"/>
              </a:buClr>
              <a:buSzPts val="1000"/>
              <a:buFont typeface="Arial"/>
              <a:buChar char="•"/>
              <a:defRPr sz="1000" b="0" i="0" u="none" strike="noStrike" cap="none">
                <a:solidFill>
                  <a:schemeClr val="dk1"/>
                </a:solidFill>
                <a:latin typeface="Calibri"/>
                <a:ea typeface="Calibri"/>
                <a:cs typeface="Calibri"/>
                <a:sym typeface="Calibri"/>
              </a:defRPr>
            </a:lvl9pPr>
          </a:lstStyle>
          <a:p>
            <a:endParaRPr/>
          </a:p>
        </p:txBody>
      </p:sp>
      <p:sp>
        <p:nvSpPr>
          <p:cNvPr id="98" name="Google Shape;98;p25"/>
          <p:cNvSpPr txBox="1">
            <a:spLocks noGrp="1"/>
          </p:cNvSpPr>
          <p:nvPr>
            <p:ph type="dt" idx="10"/>
          </p:nvPr>
        </p:nvSpPr>
        <p:spPr>
          <a:xfrm>
            <a:off x="228600" y="3178175"/>
            <a:ext cx="1066800" cy="182700"/>
          </a:xfrm>
          <a:prstGeom prst="rect">
            <a:avLst/>
          </a:prstGeom>
          <a:noFill/>
          <a:ln>
            <a:noFill/>
          </a:ln>
        </p:spPr>
        <p:txBody>
          <a:bodyPr spcFirstLastPara="1" wrap="square" lIns="45725" tIns="22850" rIns="45725" bIns="22850" anchor="ctr" anchorCtr="0">
            <a:noAutofit/>
          </a:bodyPr>
          <a:lstStyle>
            <a:lvl1pPr marR="0" lvl="0" algn="l" rtl="0">
              <a:spcBef>
                <a:spcPts val="0"/>
              </a:spcBef>
              <a:spcAft>
                <a:spcPts val="0"/>
              </a:spcAft>
              <a:buSzPts val="700"/>
              <a:buNone/>
              <a:defRPr sz="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700"/>
              <a:buNone/>
              <a:defRPr sz="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900" b="0" i="0" u="none" strike="noStrike" cap="none">
                <a:solidFill>
                  <a:schemeClr val="dk1"/>
                </a:solidFill>
                <a:latin typeface="Calibri"/>
                <a:ea typeface="Calibri"/>
                <a:cs typeface="Calibri"/>
                <a:sym typeface="Calibri"/>
              </a:defRPr>
            </a:lvl9pPr>
          </a:lstStyle>
          <a:p>
            <a:endParaRPr/>
          </a:p>
        </p:txBody>
      </p:sp>
      <p:sp>
        <p:nvSpPr>
          <p:cNvPr id="99" name="Google Shape;99;p25"/>
          <p:cNvSpPr txBox="1">
            <a:spLocks noGrp="1"/>
          </p:cNvSpPr>
          <p:nvPr>
            <p:ph type="ftr" idx="11"/>
          </p:nvPr>
        </p:nvSpPr>
        <p:spPr>
          <a:xfrm>
            <a:off x="1562100" y="3178175"/>
            <a:ext cx="1447800" cy="182700"/>
          </a:xfrm>
          <a:prstGeom prst="rect">
            <a:avLst/>
          </a:prstGeom>
          <a:noFill/>
          <a:ln>
            <a:noFill/>
          </a:ln>
        </p:spPr>
        <p:txBody>
          <a:bodyPr spcFirstLastPara="1" wrap="square" lIns="45725" tIns="22850" rIns="45725" bIns="22850" anchor="ctr" anchorCtr="0">
            <a:noAutofit/>
          </a:bodyPr>
          <a:lstStyle>
            <a:lvl1pPr marR="0" lvl="0" algn="ctr" rtl="0">
              <a:spcBef>
                <a:spcPts val="0"/>
              </a:spcBef>
              <a:spcAft>
                <a:spcPts val="0"/>
              </a:spcAft>
              <a:buSzPts val="700"/>
              <a:buNone/>
              <a:defRPr sz="6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700"/>
              <a:buNone/>
              <a:defRPr sz="9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700"/>
              <a:buNone/>
              <a:defRPr sz="9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700"/>
              <a:buNone/>
              <a:defRPr sz="9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700"/>
              <a:buNone/>
              <a:defRPr sz="9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700"/>
              <a:buNone/>
              <a:defRPr sz="9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700"/>
              <a:buNone/>
              <a:defRPr sz="9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700"/>
              <a:buNone/>
              <a:defRPr sz="9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700"/>
              <a:buNone/>
              <a:defRPr sz="900" b="0" i="0" u="none" strike="noStrike" cap="none">
                <a:solidFill>
                  <a:schemeClr val="dk1"/>
                </a:solidFill>
                <a:latin typeface="Calibri"/>
                <a:ea typeface="Calibri"/>
                <a:cs typeface="Calibri"/>
                <a:sym typeface="Calibri"/>
              </a:defRPr>
            </a:lvl9pPr>
          </a:lstStyle>
          <a:p>
            <a:endParaRPr/>
          </a:p>
        </p:txBody>
      </p:sp>
      <p:sp>
        <p:nvSpPr>
          <p:cNvPr id="100" name="Google Shape;100;p25"/>
          <p:cNvSpPr txBox="1">
            <a:spLocks noGrp="1"/>
          </p:cNvSpPr>
          <p:nvPr>
            <p:ph type="sldNum" idx="12"/>
          </p:nvPr>
        </p:nvSpPr>
        <p:spPr>
          <a:xfrm>
            <a:off x="3276600" y="3178175"/>
            <a:ext cx="1066800" cy="182700"/>
          </a:xfrm>
          <a:prstGeom prst="rect">
            <a:avLst/>
          </a:prstGeom>
          <a:noFill/>
          <a:ln>
            <a:noFill/>
          </a:ln>
        </p:spPr>
        <p:txBody>
          <a:bodyPr spcFirstLastPara="1" wrap="square" lIns="45725" tIns="22850" rIns="45725" bIns="22850" anchor="ctr" anchorCtr="0">
            <a:noAutofit/>
          </a:bodyPr>
          <a:lstStyle>
            <a:lvl1pPr marL="0" marR="0" lvl="0" indent="0" algn="r" rtl="0">
              <a:spcBef>
                <a:spcPts val="0"/>
              </a:spcBef>
              <a:buNone/>
              <a:defRPr sz="600" b="0" i="0" u="none" strike="noStrike" cap="none">
                <a:solidFill>
                  <a:srgbClr val="888888"/>
                </a:solidFill>
                <a:latin typeface="Calibri"/>
                <a:ea typeface="Calibri"/>
                <a:cs typeface="Calibri"/>
                <a:sym typeface="Calibri"/>
              </a:defRPr>
            </a:lvl1pPr>
            <a:lvl2pPr marL="0" marR="0" lvl="1" indent="0" algn="r" rtl="0">
              <a:spcBef>
                <a:spcPts val="0"/>
              </a:spcBef>
              <a:buNone/>
              <a:defRPr sz="600" b="0" i="0" u="none" strike="noStrike" cap="none">
                <a:solidFill>
                  <a:srgbClr val="888888"/>
                </a:solidFill>
                <a:latin typeface="Calibri"/>
                <a:ea typeface="Calibri"/>
                <a:cs typeface="Calibri"/>
                <a:sym typeface="Calibri"/>
              </a:defRPr>
            </a:lvl2pPr>
            <a:lvl3pPr marL="0" marR="0" lvl="2" indent="0" algn="r" rtl="0">
              <a:spcBef>
                <a:spcPts val="0"/>
              </a:spcBef>
              <a:buNone/>
              <a:defRPr sz="600" b="0" i="0" u="none" strike="noStrike" cap="none">
                <a:solidFill>
                  <a:srgbClr val="888888"/>
                </a:solidFill>
                <a:latin typeface="Calibri"/>
                <a:ea typeface="Calibri"/>
                <a:cs typeface="Calibri"/>
                <a:sym typeface="Calibri"/>
              </a:defRPr>
            </a:lvl3pPr>
            <a:lvl4pPr marL="0" marR="0" lvl="3" indent="0" algn="r" rtl="0">
              <a:spcBef>
                <a:spcPts val="0"/>
              </a:spcBef>
              <a:buNone/>
              <a:defRPr sz="600" b="0" i="0" u="none" strike="noStrike" cap="none">
                <a:solidFill>
                  <a:srgbClr val="888888"/>
                </a:solidFill>
                <a:latin typeface="Calibri"/>
                <a:ea typeface="Calibri"/>
                <a:cs typeface="Calibri"/>
                <a:sym typeface="Calibri"/>
              </a:defRPr>
            </a:lvl4pPr>
            <a:lvl5pPr marL="0" marR="0" lvl="4" indent="0" algn="r" rtl="0">
              <a:spcBef>
                <a:spcPts val="0"/>
              </a:spcBef>
              <a:buNone/>
              <a:defRPr sz="600" b="0" i="0" u="none" strike="noStrike" cap="none">
                <a:solidFill>
                  <a:srgbClr val="888888"/>
                </a:solidFill>
                <a:latin typeface="Calibri"/>
                <a:ea typeface="Calibri"/>
                <a:cs typeface="Calibri"/>
                <a:sym typeface="Calibri"/>
              </a:defRPr>
            </a:lvl5pPr>
            <a:lvl6pPr marL="0" marR="0" lvl="5" indent="0" algn="r" rtl="0">
              <a:spcBef>
                <a:spcPts val="0"/>
              </a:spcBef>
              <a:buNone/>
              <a:defRPr sz="600" b="0" i="0" u="none" strike="noStrike" cap="none">
                <a:solidFill>
                  <a:srgbClr val="888888"/>
                </a:solidFill>
                <a:latin typeface="Calibri"/>
                <a:ea typeface="Calibri"/>
                <a:cs typeface="Calibri"/>
                <a:sym typeface="Calibri"/>
              </a:defRPr>
            </a:lvl6pPr>
            <a:lvl7pPr marL="0" marR="0" lvl="6" indent="0" algn="r" rtl="0">
              <a:spcBef>
                <a:spcPts val="0"/>
              </a:spcBef>
              <a:buNone/>
              <a:defRPr sz="600" b="0" i="0" u="none" strike="noStrike" cap="none">
                <a:solidFill>
                  <a:srgbClr val="888888"/>
                </a:solidFill>
                <a:latin typeface="Calibri"/>
                <a:ea typeface="Calibri"/>
                <a:cs typeface="Calibri"/>
                <a:sym typeface="Calibri"/>
              </a:defRPr>
            </a:lvl7pPr>
            <a:lvl8pPr marL="0" marR="0" lvl="7" indent="0" algn="r" rtl="0">
              <a:spcBef>
                <a:spcPts val="0"/>
              </a:spcBef>
              <a:buNone/>
              <a:defRPr sz="600" b="0" i="0" u="none" strike="noStrike" cap="none">
                <a:solidFill>
                  <a:srgbClr val="888888"/>
                </a:solidFill>
                <a:latin typeface="Calibri"/>
                <a:ea typeface="Calibri"/>
                <a:cs typeface="Calibri"/>
                <a:sym typeface="Calibri"/>
              </a:defRPr>
            </a:lvl8pPr>
            <a:lvl9pPr marL="0" marR="0" lvl="8" indent="0" algn="r" rtl="0">
              <a:spcBef>
                <a:spcPts val="0"/>
              </a:spcBef>
              <a:buNone/>
              <a:defRPr sz="6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20.jpg"/></Relationships>
</file>

<file path=ppt/slides/_rels/slide13.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3.xml"/><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2.xml"/><Relationship Id="rId4" Type="http://schemas.openxmlformats.org/officeDocument/2006/relationships/comments" Target="../comments/commen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37"/>
          <p:cNvPicPr preferRelativeResize="0"/>
          <p:nvPr/>
        </p:nvPicPr>
        <p:blipFill>
          <a:blip r:embed="rId3">
            <a:alphaModFix/>
          </a:blip>
          <a:stretch>
            <a:fillRect/>
          </a:stretch>
        </p:blipFill>
        <p:spPr>
          <a:xfrm>
            <a:off x="0" y="0"/>
            <a:ext cx="9144000" cy="5145511"/>
          </a:xfrm>
          <a:prstGeom prst="rect">
            <a:avLst/>
          </a:prstGeom>
          <a:noFill/>
          <a:ln>
            <a:noFill/>
          </a:ln>
        </p:spPr>
      </p:pic>
      <p:pic>
        <p:nvPicPr>
          <p:cNvPr id="5" name="Picture 4">
            <a:extLst>
              <a:ext uri="{FF2B5EF4-FFF2-40B4-BE49-F238E27FC236}">
                <a16:creationId xmlns:a16="http://schemas.microsoft.com/office/drawing/2014/main" id="{8BF15045-5B06-4C5A-8B7B-ECF3DA6861CE}"/>
              </a:ext>
            </a:extLst>
          </p:cNvPr>
          <p:cNvPicPr>
            <a:picLocks noChangeAspect="1"/>
          </p:cNvPicPr>
          <p:nvPr/>
        </p:nvPicPr>
        <p:blipFill>
          <a:blip r:embed="rId4"/>
          <a:stretch>
            <a:fillRect/>
          </a:stretch>
        </p:blipFill>
        <p:spPr>
          <a:xfrm>
            <a:off x="177195" y="247906"/>
            <a:ext cx="5964405" cy="327688"/>
          </a:xfrm>
          <a:prstGeom prst="rect">
            <a:avLst/>
          </a:prstGeom>
        </p:spPr>
      </p:pic>
      <p:sp>
        <p:nvSpPr>
          <p:cNvPr id="6" name="TextBox 5">
            <a:extLst>
              <a:ext uri="{FF2B5EF4-FFF2-40B4-BE49-F238E27FC236}">
                <a16:creationId xmlns:a16="http://schemas.microsoft.com/office/drawing/2014/main" id="{88BF5B71-0FC6-4C3D-B463-E7AA224FAD69}"/>
              </a:ext>
            </a:extLst>
          </p:cNvPr>
          <p:cNvSpPr txBox="1"/>
          <p:nvPr/>
        </p:nvSpPr>
        <p:spPr>
          <a:xfrm>
            <a:off x="177195" y="42418"/>
            <a:ext cx="5452134" cy="738664"/>
          </a:xfrm>
          <a:prstGeom prst="rect">
            <a:avLst/>
          </a:prstGeom>
          <a:noFill/>
        </p:spPr>
        <p:txBody>
          <a:bodyPr wrap="none" rtlCol="0">
            <a:spAutoFit/>
          </a:bodyPr>
          <a:lstStyle/>
          <a:p>
            <a:r>
              <a:rPr lang="en-US" b="1" dirty="0"/>
              <a:t>ZOO SIAB TXAIS TOS COV TSWV CUAB NTAWM PAWG SAB </a:t>
            </a:r>
          </a:p>
          <a:p>
            <a:r>
              <a:rPr lang="en-US" b="1" dirty="0"/>
              <a:t>LAJ NTAWM PEJ XEEM</a:t>
            </a:r>
          </a:p>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94"/>
        <p:cNvGrpSpPr/>
        <p:nvPr/>
      </p:nvGrpSpPr>
      <p:grpSpPr>
        <a:xfrm>
          <a:off x="0" y="0"/>
          <a:ext cx="0" cy="0"/>
          <a:chOff x="0" y="0"/>
          <a:chExt cx="0" cy="0"/>
        </a:xfrm>
      </p:grpSpPr>
      <p:sp>
        <p:nvSpPr>
          <p:cNvPr id="295" name="Google Shape;295;p46"/>
          <p:cNvSpPr txBox="1">
            <a:spLocks noGrp="1"/>
          </p:cNvSpPr>
          <p:nvPr>
            <p:ph type="title"/>
          </p:nvPr>
        </p:nvSpPr>
        <p:spPr>
          <a:xfrm>
            <a:off x="311700" y="153150"/>
            <a:ext cx="8520600" cy="86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4000" b="1" dirty="0">
                <a:solidFill>
                  <a:schemeClr val="dk2"/>
                </a:solidFill>
              </a:rPr>
              <a:t>FAIB LUB SIJ HAWM</a:t>
            </a:r>
            <a:endParaRPr sz="4000" b="1" dirty="0">
              <a:solidFill>
                <a:schemeClr val="dk2"/>
              </a:solidFill>
            </a:endParaRPr>
          </a:p>
        </p:txBody>
      </p:sp>
      <p:sp>
        <p:nvSpPr>
          <p:cNvPr id="296" name="Google Shape;296;p4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p>
        </p:txBody>
      </p:sp>
      <p:pic>
        <p:nvPicPr>
          <p:cNvPr id="297" name="Google Shape;297;p46"/>
          <p:cNvPicPr preferRelativeResize="0"/>
          <p:nvPr/>
        </p:nvPicPr>
        <p:blipFill>
          <a:blip r:embed="rId3">
            <a:alphaModFix/>
          </a:blip>
          <a:stretch>
            <a:fillRect/>
          </a:stretch>
        </p:blipFill>
        <p:spPr>
          <a:xfrm>
            <a:off x="2548238" y="1017750"/>
            <a:ext cx="4047525" cy="4047525"/>
          </a:xfrm>
          <a:prstGeom prst="rect">
            <a:avLst/>
          </a:prstGeom>
          <a:noFill/>
          <a:ln>
            <a:noFill/>
          </a:ln>
        </p:spPr>
      </p:pic>
      <p:sp>
        <p:nvSpPr>
          <p:cNvPr id="298" name="Google Shape;298;p46"/>
          <p:cNvSpPr/>
          <p:nvPr/>
        </p:nvSpPr>
        <p:spPr>
          <a:xfrm>
            <a:off x="4887925" y="3400825"/>
            <a:ext cx="1515600" cy="1447200"/>
          </a:xfrm>
          <a:prstGeom prst="ellipse">
            <a:avLst/>
          </a:prstGeom>
          <a:solidFill>
            <a:srgbClr val="E69138"/>
          </a:solidFill>
          <a:ln w="9525" cap="flat" cmpd="sng">
            <a:solidFill>
              <a:srgbClr val="783F0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6"/>
          <p:cNvSpPr txBox="1"/>
          <p:nvPr/>
        </p:nvSpPr>
        <p:spPr>
          <a:xfrm>
            <a:off x="5022625" y="3870475"/>
            <a:ext cx="1246200" cy="507900"/>
          </a:xfrm>
          <a:prstGeom prst="rect">
            <a:avLst/>
          </a:prstGeom>
          <a:solidFill>
            <a:schemeClr val="dk1"/>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100" b="1" dirty="0"/>
              <a:t>1 TEEV</a:t>
            </a:r>
            <a:endParaRPr sz="2100" b="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03"/>
        <p:cNvGrpSpPr/>
        <p:nvPr/>
      </p:nvGrpSpPr>
      <p:grpSpPr>
        <a:xfrm>
          <a:off x="0" y="0"/>
          <a:ext cx="0" cy="0"/>
          <a:chOff x="0" y="0"/>
          <a:chExt cx="0" cy="0"/>
        </a:xfrm>
      </p:grpSpPr>
      <p:sp>
        <p:nvSpPr>
          <p:cNvPr id="304" name="Google Shape;304;p47"/>
          <p:cNvSpPr txBox="1">
            <a:spLocks noGrp="1"/>
          </p:cNvSpPr>
          <p:nvPr>
            <p:ph type="title"/>
          </p:nvPr>
        </p:nvSpPr>
        <p:spPr>
          <a:xfrm>
            <a:off x="311700" y="445025"/>
            <a:ext cx="8520600" cy="707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US" sz="2400" b="1" dirty="0" err="1">
                <a:solidFill>
                  <a:srgbClr val="000000"/>
                </a:solidFill>
              </a:rPr>
              <a:t>Qhia</a:t>
            </a:r>
            <a:r>
              <a:rPr lang="en-US" sz="2400" b="1" dirty="0">
                <a:solidFill>
                  <a:srgbClr val="000000"/>
                </a:solidFill>
              </a:rPr>
              <a:t> </a:t>
            </a:r>
            <a:r>
              <a:rPr lang="en-US" sz="2400" b="1" dirty="0" err="1">
                <a:solidFill>
                  <a:srgbClr val="000000"/>
                </a:solidFill>
              </a:rPr>
              <a:t>tsab</a:t>
            </a:r>
            <a:r>
              <a:rPr lang="en-US" sz="2400" b="1" dirty="0">
                <a:solidFill>
                  <a:srgbClr val="000000"/>
                </a:solidFill>
              </a:rPr>
              <a:t> </a:t>
            </a:r>
            <a:r>
              <a:rPr lang="en-US" sz="2400" b="1" dirty="0" err="1">
                <a:solidFill>
                  <a:srgbClr val="000000"/>
                </a:solidFill>
              </a:rPr>
              <a:t>ntawv</a:t>
            </a:r>
            <a:r>
              <a:rPr lang="en-US" sz="2400" b="1" dirty="0">
                <a:solidFill>
                  <a:srgbClr val="000000"/>
                </a:solidFill>
              </a:rPr>
              <a:t> </a:t>
            </a:r>
            <a:r>
              <a:rPr lang="en-US" sz="2400" b="1" dirty="0" err="1">
                <a:solidFill>
                  <a:srgbClr val="000000"/>
                </a:solidFill>
              </a:rPr>
              <a:t>ceeb</a:t>
            </a:r>
            <a:r>
              <a:rPr lang="en-US" sz="2400" b="1" dirty="0">
                <a:solidFill>
                  <a:srgbClr val="000000"/>
                </a:solidFill>
              </a:rPr>
              <a:t> </a:t>
            </a:r>
            <a:r>
              <a:rPr lang="en-US" sz="2400" b="1" dirty="0" err="1">
                <a:solidFill>
                  <a:srgbClr val="000000"/>
                </a:solidFill>
              </a:rPr>
              <a:t>toom</a:t>
            </a:r>
            <a:r>
              <a:rPr lang="en-US" sz="2400" b="1" dirty="0">
                <a:solidFill>
                  <a:srgbClr val="000000"/>
                </a:solidFill>
              </a:rPr>
              <a:t> </a:t>
            </a:r>
            <a:r>
              <a:rPr lang="en-US" sz="2400" b="1" dirty="0" err="1">
                <a:solidFill>
                  <a:srgbClr val="000000"/>
                </a:solidFill>
              </a:rPr>
              <a:t>ceev</a:t>
            </a:r>
            <a:r>
              <a:rPr lang="en-US" sz="2400" b="1" dirty="0">
                <a:solidFill>
                  <a:srgbClr val="000000"/>
                </a:solidFill>
              </a:rPr>
              <a:t> </a:t>
            </a:r>
            <a:r>
              <a:rPr lang="en-US" sz="2400" b="1" dirty="0" err="1">
                <a:solidFill>
                  <a:srgbClr val="000000"/>
                </a:solidFill>
              </a:rPr>
              <a:t>ntawm</a:t>
            </a:r>
            <a:r>
              <a:rPr lang="en-US" sz="2400" b="1" dirty="0">
                <a:solidFill>
                  <a:srgbClr val="000000"/>
                </a:solidFill>
              </a:rPr>
              <a:t> koj </a:t>
            </a:r>
            <a:r>
              <a:rPr lang="en-US" sz="2400" b="1" dirty="0" err="1">
                <a:solidFill>
                  <a:srgbClr val="000000"/>
                </a:solidFill>
              </a:rPr>
              <a:t>qhov</a:t>
            </a:r>
            <a:r>
              <a:rPr lang="en-US" sz="2400" b="1" dirty="0">
                <a:solidFill>
                  <a:srgbClr val="000000"/>
                </a:solidFill>
              </a:rPr>
              <a:t> </a:t>
            </a:r>
            <a:r>
              <a:rPr lang="en-US" sz="2400" b="1" dirty="0" err="1">
                <a:solidFill>
                  <a:srgbClr val="000000"/>
                </a:solidFill>
              </a:rPr>
              <a:t>Teeb</a:t>
            </a:r>
            <a:r>
              <a:rPr lang="en-US" sz="2400" b="1" dirty="0">
                <a:solidFill>
                  <a:srgbClr val="000000"/>
                </a:solidFill>
              </a:rPr>
              <a:t> </a:t>
            </a:r>
            <a:r>
              <a:rPr lang="en-US" sz="2400" b="1" dirty="0" err="1">
                <a:solidFill>
                  <a:srgbClr val="000000"/>
                </a:solidFill>
              </a:rPr>
              <a:t>Meem</a:t>
            </a:r>
            <a:r>
              <a:rPr lang="en-US" sz="2400" b="1" dirty="0">
                <a:solidFill>
                  <a:srgbClr val="000000"/>
                </a:solidFill>
              </a:rPr>
              <a:t> </a:t>
            </a:r>
            <a:r>
              <a:rPr lang="en-US" sz="2400" b="1" dirty="0" err="1">
                <a:solidFill>
                  <a:srgbClr val="000000"/>
                </a:solidFill>
              </a:rPr>
              <a:t>Cov</a:t>
            </a:r>
            <a:r>
              <a:rPr lang="en-US" sz="2400" b="1" dirty="0">
                <a:solidFill>
                  <a:srgbClr val="000000"/>
                </a:solidFill>
              </a:rPr>
              <a:t> </a:t>
            </a:r>
            <a:r>
              <a:rPr lang="en-US" sz="2400" b="1" dirty="0" err="1">
                <a:solidFill>
                  <a:srgbClr val="000000"/>
                </a:solidFill>
              </a:rPr>
              <a:t>Cuab</a:t>
            </a:r>
            <a:r>
              <a:rPr lang="en-US" sz="2400" b="1" dirty="0">
                <a:solidFill>
                  <a:srgbClr val="000000"/>
                </a:solidFill>
              </a:rPr>
              <a:t> </a:t>
            </a:r>
            <a:r>
              <a:rPr lang="en-US" sz="2400" b="1" dirty="0" err="1">
                <a:solidFill>
                  <a:srgbClr val="000000"/>
                </a:solidFill>
              </a:rPr>
              <a:t>Yeej</a:t>
            </a:r>
            <a:endParaRPr sz="2400" b="1" dirty="0">
              <a:solidFill>
                <a:srgbClr val="000000"/>
              </a:solidFill>
            </a:endParaRPr>
          </a:p>
        </p:txBody>
      </p:sp>
      <p:sp>
        <p:nvSpPr>
          <p:cNvPr id="305" name="Google Shape;305;p47"/>
          <p:cNvSpPr txBox="1">
            <a:spLocks noGrp="1"/>
          </p:cNvSpPr>
          <p:nvPr>
            <p:ph type="body" idx="1"/>
          </p:nvPr>
        </p:nvSpPr>
        <p:spPr>
          <a:xfrm>
            <a:off x="311700" y="1475231"/>
            <a:ext cx="8520600" cy="3093643"/>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dirty="0"/>
          </a:p>
        </p:txBody>
      </p:sp>
      <p:pic>
        <p:nvPicPr>
          <p:cNvPr id="306" name="Google Shape;306;p47"/>
          <p:cNvPicPr preferRelativeResize="0"/>
          <p:nvPr/>
        </p:nvPicPr>
        <p:blipFill>
          <a:blip r:embed="rId3">
            <a:alphaModFix/>
          </a:blip>
          <a:stretch>
            <a:fillRect/>
          </a:stretch>
        </p:blipFill>
        <p:spPr>
          <a:xfrm>
            <a:off x="2779776" y="1475231"/>
            <a:ext cx="3645408" cy="361304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10"/>
        <p:cNvGrpSpPr/>
        <p:nvPr/>
      </p:nvGrpSpPr>
      <p:grpSpPr>
        <a:xfrm>
          <a:off x="0" y="0"/>
          <a:ext cx="0" cy="0"/>
          <a:chOff x="0" y="0"/>
          <a:chExt cx="0" cy="0"/>
        </a:xfrm>
      </p:grpSpPr>
      <p:sp>
        <p:nvSpPr>
          <p:cNvPr id="311" name="Google Shape;311;p4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b="1" dirty="0">
                <a:solidFill>
                  <a:srgbClr val="000000"/>
                </a:solidFill>
              </a:rPr>
              <a:t>Yuav Tau Txais Dab Tsi Rau Yav Tom Ntej</a:t>
            </a:r>
            <a:endParaRPr b="1" dirty="0">
              <a:solidFill>
                <a:srgbClr val="000000"/>
              </a:solidFill>
            </a:endParaRPr>
          </a:p>
        </p:txBody>
      </p:sp>
      <p:sp>
        <p:nvSpPr>
          <p:cNvPr id="312" name="Google Shape;312;p4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rgbClr val="000000"/>
              </a:buClr>
              <a:buSzPts val="1800"/>
              <a:buChar char="●"/>
            </a:pPr>
            <a:r>
              <a:rPr lang="en-US" sz="1600" dirty="0" err="1">
                <a:solidFill>
                  <a:srgbClr val="000000"/>
                </a:solidFill>
              </a:rPr>
              <a:t>Cov</a:t>
            </a:r>
            <a:r>
              <a:rPr lang="en-US" sz="1600" dirty="0">
                <a:solidFill>
                  <a:srgbClr val="000000"/>
                </a:solidFill>
              </a:rPr>
              <a:t> </a:t>
            </a:r>
            <a:r>
              <a:rPr lang="en-US" sz="1600" dirty="0" err="1">
                <a:solidFill>
                  <a:srgbClr val="000000"/>
                </a:solidFill>
              </a:rPr>
              <a:t>ntsiab</a:t>
            </a:r>
            <a:r>
              <a:rPr lang="en-US" sz="1600" dirty="0">
                <a:solidFill>
                  <a:srgbClr val="000000"/>
                </a:solidFill>
              </a:rPr>
              <a:t> </a:t>
            </a:r>
            <a:r>
              <a:rPr lang="en-US" sz="1600" dirty="0" err="1">
                <a:solidFill>
                  <a:srgbClr val="000000"/>
                </a:solidFill>
              </a:rPr>
              <a:t>lus</a:t>
            </a:r>
            <a:r>
              <a:rPr lang="en-US" sz="1600" dirty="0">
                <a:solidFill>
                  <a:srgbClr val="000000"/>
                </a:solidFill>
              </a:rPr>
              <a:t> </a:t>
            </a:r>
            <a:r>
              <a:rPr lang="en-US" sz="1600" dirty="0" err="1">
                <a:solidFill>
                  <a:srgbClr val="000000"/>
                </a:solidFill>
              </a:rPr>
              <a:t>ntawm</a:t>
            </a:r>
            <a:r>
              <a:rPr lang="en-US" sz="1600" dirty="0">
                <a:solidFill>
                  <a:srgbClr val="000000"/>
                </a:solidFill>
              </a:rPr>
              <a:t> </a:t>
            </a:r>
            <a:r>
              <a:rPr lang="en-US" sz="1600" dirty="0" err="1">
                <a:solidFill>
                  <a:srgbClr val="000000"/>
                </a:solidFill>
              </a:rPr>
              <a:t>cov</a:t>
            </a:r>
            <a:r>
              <a:rPr lang="en-US" sz="1600" dirty="0">
                <a:solidFill>
                  <a:srgbClr val="000000"/>
                </a:solidFill>
              </a:rPr>
              <a:t> </a:t>
            </a:r>
            <a:r>
              <a:rPr lang="en-US" sz="1600" dirty="0" err="1">
                <a:solidFill>
                  <a:srgbClr val="000000"/>
                </a:solidFill>
              </a:rPr>
              <a:t>ntawv</a:t>
            </a:r>
            <a:r>
              <a:rPr lang="en-US" sz="1600" dirty="0">
                <a:solidFill>
                  <a:srgbClr val="000000"/>
                </a:solidFill>
              </a:rPr>
              <a:t> </a:t>
            </a:r>
            <a:r>
              <a:rPr lang="en-US" sz="1600" dirty="0" err="1">
                <a:solidFill>
                  <a:srgbClr val="000000"/>
                </a:solidFill>
              </a:rPr>
              <a:t>sau</a:t>
            </a:r>
            <a:r>
              <a:rPr lang="en-US" sz="1600" dirty="0">
                <a:solidFill>
                  <a:srgbClr val="000000"/>
                </a:solidFill>
              </a:rPr>
              <a:t> </a:t>
            </a:r>
            <a:r>
              <a:rPr lang="en-US" sz="1600" dirty="0" err="1">
                <a:solidFill>
                  <a:srgbClr val="000000"/>
                </a:solidFill>
              </a:rPr>
              <a:t>ntawm</a:t>
            </a:r>
            <a:r>
              <a:rPr lang="en-US" sz="1600" dirty="0">
                <a:solidFill>
                  <a:srgbClr val="000000"/>
                </a:solidFill>
              </a:rPr>
              <a:t> koj </a:t>
            </a:r>
            <a:r>
              <a:rPr lang="en-US" sz="1600" dirty="0" err="1">
                <a:solidFill>
                  <a:srgbClr val="000000"/>
                </a:solidFill>
              </a:rPr>
              <a:t>qhov</a:t>
            </a:r>
            <a:r>
              <a:rPr lang="en-US" sz="1600" dirty="0">
                <a:solidFill>
                  <a:srgbClr val="000000"/>
                </a:solidFill>
              </a:rPr>
              <a:t> </a:t>
            </a:r>
            <a:r>
              <a:rPr lang="en-US" sz="1600" dirty="0" err="1">
                <a:solidFill>
                  <a:srgbClr val="000000"/>
                </a:solidFill>
              </a:rPr>
              <a:t>teeb</a:t>
            </a:r>
            <a:r>
              <a:rPr lang="en-US" sz="1600" dirty="0">
                <a:solidFill>
                  <a:srgbClr val="000000"/>
                </a:solidFill>
              </a:rPr>
              <a:t> </a:t>
            </a:r>
            <a:r>
              <a:rPr lang="en-US" sz="1600" dirty="0" err="1">
                <a:solidFill>
                  <a:srgbClr val="000000"/>
                </a:solidFill>
              </a:rPr>
              <a:t>meem</a:t>
            </a:r>
            <a:r>
              <a:rPr lang="en-US" sz="1600" dirty="0">
                <a:solidFill>
                  <a:srgbClr val="000000"/>
                </a:solidFill>
              </a:rPr>
              <a:t> </a:t>
            </a:r>
            <a:r>
              <a:rPr lang="en-US" sz="1600" dirty="0" err="1">
                <a:solidFill>
                  <a:srgbClr val="000000"/>
                </a:solidFill>
              </a:rPr>
              <a:t>cov</a:t>
            </a:r>
            <a:r>
              <a:rPr lang="en-US" sz="1600" dirty="0">
                <a:solidFill>
                  <a:srgbClr val="000000"/>
                </a:solidFill>
              </a:rPr>
              <a:t> </a:t>
            </a:r>
            <a:r>
              <a:rPr lang="en-US" sz="1600" dirty="0" err="1">
                <a:solidFill>
                  <a:srgbClr val="000000"/>
                </a:solidFill>
              </a:rPr>
              <a:t>cuab</a:t>
            </a:r>
            <a:r>
              <a:rPr lang="en-US" sz="1600" dirty="0">
                <a:solidFill>
                  <a:srgbClr val="000000"/>
                </a:solidFill>
              </a:rPr>
              <a:t> </a:t>
            </a:r>
            <a:r>
              <a:rPr lang="en-US" sz="1600" dirty="0" err="1">
                <a:solidFill>
                  <a:srgbClr val="000000"/>
                </a:solidFill>
              </a:rPr>
              <a:t>yeej</a:t>
            </a:r>
            <a:r>
              <a:rPr lang="en-US" sz="1600" dirty="0">
                <a:solidFill>
                  <a:srgbClr val="000000"/>
                </a:solidFill>
              </a:rPr>
              <a:t> </a:t>
            </a:r>
            <a:r>
              <a:rPr lang="en-US" sz="1600" dirty="0" err="1">
                <a:solidFill>
                  <a:srgbClr val="000000"/>
                </a:solidFill>
              </a:rPr>
              <a:t>yuav</a:t>
            </a:r>
            <a:r>
              <a:rPr lang="en-US" sz="1600" dirty="0">
                <a:solidFill>
                  <a:srgbClr val="000000"/>
                </a:solidFill>
              </a:rPr>
              <a:t> </a:t>
            </a:r>
            <a:r>
              <a:rPr lang="en-US" sz="1600" dirty="0" err="1">
                <a:solidFill>
                  <a:srgbClr val="000000"/>
                </a:solidFill>
              </a:rPr>
              <a:t>raug</a:t>
            </a:r>
            <a:r>
              <a:rPr lang="en-US" sz="1600" dirty="0">
                <a:solidFill>
                  <a:srgbClr val="000000"/>
                </a:solidFill>
              </a:rPr>
              <a:t> </a:t>
            </a:r>
            <a:r>
              <a:rPr lang="en-US" sz="1600" dirty="0" err="1">
                <a:solidFill>
                  <a:srgbClr val="000000"/>
                </a:solidFill>
              </a:rPr>
              <a:t>xa</a:t>
            </a:r>
            <a:r>
              <a:rPr lang="en-US" sz="1600" dirty="0">
                <a:solidFill>
                  <a:srgbClr val="000000"/>
                </a:solidFill>
              </a:rPr>
              <a:t> </a:t>
            </a:r>
            <a:r>
              <a:rPr lang="en-US" sz="1600" dirty="0" err="1">
                <a:solidFill>
                  <a:srgbClr val="000000"/>
                </a:solidFill>
              </a:rPr>
              <a:t>mus</a:t>
            </a:r>
            <a:r>
              <a:rPr lang="en-US" sz="1600" dirty="0">
                <a:solidFill>
                  <a:srgbClr val="000000"/>
                </a:solidFill>
              </a:rPr>
              <a:t> </a:t>
            </a:r>
            <a:r>
              <a:rPr lang="en-US" sz="1600" dirty="0" err="1">
                <a:solidFill>
                  <a:srgbClr val="000000"/>
                </a:solidFill>
              </a:rPr>
              <a:t>rau</a:t>
            </a:r>
            <a:r>
              <a:rPr lang="en-US" sz="1600" dirty="0">
                <a:solidFill>
                  <a:srgbClr val="000000"/>
                </a:solidFill>
              </a:rPr>
              <a:t> koj </a:t>
            </a:r>
            <a:r>
              <a:rPr lang="en-US" sz="1600" dirty="0" err="1">
                <a:solidFill>
                  <a:srgbClr val="000000"/>
                </a:solidFill>
              </a:rPr>
              <a:t>thiab</a:t>
            </a:r>
            <a:r>
              <a:rPr lang="en-US" sz="1600" dirty="0">
                <a:solidFill>
                  <a:srgbClr val="000000"/>
                </a:solidFill>
              </a:rPr>
              <a:t> koj </a:t>
            </a:r>
            <a:r>
              <a:rPr lang="en-US" sz="1600" dirty="0" err="1">
                <a:solidFill>
                  <a:srgbClr val="000000"/>
                </a:solidFill>
              </a:rPr>
              <a:t>tus</a:t>
            </a:r>
            <a:r>
              <a:rPr lang="en-US" sz="1600" dirty="0">
                <a:solidFill>
                  <a:srgbClr val="000000"/>
                </a:solidFill>
              </a:rPr>
              <a:t> Anchors</a:t>
            </a:r>
          </a:p>
          <a:p>
            <a:pPr marL="457200" lvl="0" indent="-342900" algn="l" rtl="0">
              <a:spcBef>
                <a:spcPts val="0"/>
              </a:spcBef>
              <a:spcAft>
                <a:spcPts val="0"/>
              </a:spcAft>
              <a:buClr>
                <a:srgbClr val="000000"/>
              </a:buClr>
              <a:buSzPts val="1800"/>
              <a:buChar char="●"/>
            </a:pPr>
            <a:r>
              <a:rPr lang="en-US" sz="1600" dirty="0" err="1">
                <a:solidFill>
                  <a:srgbClr val="000000"/>
                </a:solidFill>
              </a:rPr>
              <a:t>Cov</a:t>
            </a:r>
            <a:r>
              <a:rPr lang="en-US" sz="1600" dirty="0">
                <a:solidFill>
                  <a:srgbClr val="000000"/>
                </a:solidFill>
              </a:rPr>
              <a:t> </a:t>
            </a:r>
            <a:r>
              <a:rPr lang="en-US" sz="1600" dirty="0" err="1">
                <a:solidFill>
                  <a:srgbClr val="000000"/>
                </a:solidFill>
              </a:rPr>
              <a:t>rooj</a:t>
            </a:r>
            <a:r>
              <a:rPr lang="en-US" sz="1600" dirty="0">
                <a:solidFill>
                  <a:srgbClr val="000000"/>
                </a:solidFill>
              </a:rPr>
              <a:t> sib </a:t>
            </a:r>
            <a:r>
              <a:rPr lang="en-US" sz="1600" dirty="0" err="1">
                <a:solidFill>
                  <a:srgbClr val="000000"/>
                </a:solidFill>
              </a:rPr>
              <a:t>tham</a:t>
            </a:r>
            <a:r>
              <a:rPr lang="en-US" sz="1600" dirty="0">
                <a:solidFill>
                  <a:srgbClr val="000000"/>
                </a:solidFill>
              </a:rPr>
              <a:t> </a:t>
            </a:r>
            <a:r>
              <a:rPr lang="en-US" sz="1600" dirty="0" err="1">
                <a:solidFill>
                  <a:srgbClr val="000000"/>
                </a:solidFill>
              </a:rPr>
              <a:t>nrog</a:t>
            </a:r>
            <a:r>
              <a:rPr lang="en-US" sz="1600" dirty="0">
                <a:solidFill>
                  <a:srgbClr val="000000"/>
                </a:solidFill>
              </a:rPr>
              <a:t> koj </a:t>
            </a:r>
            <a:r>
              <a:rPr lang="en-US" sz="1600" dirty="0" err="1">
                <a:solidFill>
                  <a:srgbClr val="000000"/>
                </a:solidFill>
              </a:rPr>
              <a:t>qhov</a:t>
            </a:r>
            <a:r>
              <a:rPr lang="en-US" sz="1600" dirty="0">
                <a:solidFill>
                  <a:srgbClr val="000000"/>
                </a:solidFill>
              </a:rPr>
              <a:t> </a:t>
            </a:r>
            <a:r>
              <a:rPr lang="en-US" sz="1600" dirty="0" err="1">
                <a:solidFill>
                  <a:srgbClr val="000000"/>
                </a:solidFill>
              </a:rPr>
              <a:t>Teeb</a:t>
            </a:r>
            <a:r>
              <a:rPr lang="en-US" sz="1600" dirty="0">
                <a:solidFill>
                  <a:srgbClr val="000000"/>
                </a:solidFill>
              </a:rPr>
              <a:t> </a:t>
            </a:r>
            <a:r>
              <a:rPr lang="en-US" sz="1600" dirty="0" err="1">
                <a:solidFill>
                  <a:srgbClr val="000000"/>
                </a:solidFill>
              </a:rPr>
              <a:t>Meem</a:t>
            </a:r>
            <a:r>
              <a:rPr lang="en-US" sz="1600" dirty="0">
                <a:solidFill>
                  <a:srgbClr val="000000"/>
                </a:solidFill>
              </a:rPr>
              <a:t> </a:t>
            </a:r>
            <a:r>
              <a:rPr lang="en-US" sz="1600" dirty="0" err="1">
                <a:solidFill>
                  <a:srgbClr val="000000"/>
                </a:solidFill>
              </a:rPr>
              <a:t>Cov</a:t>
            </a:r>
            <a:r>
              <a:rPr lang="en-US" sz="1600" dirty="0">
                <a:solidFill>
                  <a:srgbClr val="000000"/>
                </a:solidFill>
              </a:rPr>
              <a:t> </a:t>
            </a:r>
            <a:r>
              <a:rPr lang="en-US" sz="1600" dirty="0" err="1">
                <a:solidFill>
                  <a:srgbClr val="000000"/>
                </a:solidFill>
              </a:rPr>
              <a:t>Cuab</a:t>
            </a:r>
            <a:r>
              <a:rPr lang="en-US" sz="1600" dirty="0">
                <a:solidFill>
                  <a:srgbClr val="000000"/>
                </a:solidFill>
              </a:rPr>
              <a:t> </a:t>
            </a:r>
            <a:r>
              <a:rPr lang="en-US" sz="1600" dirty="0" err="1">
                <a:solidFill>
                  <a:srgbClr val="000000"/>
                </a:solidFill>
              </a:rPr>
              <a:t>Yeej</a:t>
            </a:r>
            <a:r>
              <a:rPr lang="en-US" sz="1600" dirty="0">
                <a:solidFill>
                  <a:srgbClr val="000000"/>
                </a:solidFill>
              </a:rPr>
              <a:t> </a:t>
            </a:r>
            <a:r>
              <a:rPr lang="en-US" sz="1600" dirty="0" err="1">
                <a:solidFill>
                  <a:srgbClr val="000000"/>
                </a:solidFill>
              </a:rPr>
              <a:t>ua</a:t>
            </a:r>
            <a:r>
              <a:rPr lang="en-US" sz="1600" dirty="0">
                <a:solidFill>
                  <a:srgbClr val="000000"/>
                </a:solidFill>
              </a:rPr>
              <a:t> </a:t>
            </a:r>
            <a:r>
              <a:rPr lang="en-US" sz="1600" dirty="0" err="1">
                <a:solidFill>
                  <a:srgbClr val="000000"/>
                </a:solidFill>
              </a:rPr>
              <a:t>ntej</a:t>
            </a:r>
            <a:r>
              <a:rPr lang="en-US" sz="1600" dirty="0">
                <a:solidFill>
                  <a:srgbClr val="000000"/>
                </a:solidFill>
              </a:rPr>
              <a:t> </a:t>
            </a:r>
            <a:r>
              <a:rPr lang="en-US" sz="1600" dirty="0" err="1">
                <a:solidFill>
                  <a:srgbClr val="000000"/>
                </a:solidFill>
              </a:rPr>
              <a:t>Lub</a:t>
            </a:r>
            <a:r>
              <a:rPr lang="en-US" sz="1600" dirty="0">
                <a:solidFill>
                  <a:srgbClr val="000000"/>
                </a:solidFill>
              </a:rPr>
              <a:t> </a:t>
            </a:r>
            <a:r>
              <a:rPr lang="en-US" sz="1600" dirty="0" err="1">
                <a:solidFill>
                  <a:srgbClr val="000000"/>
                </a:solidFill>
              </a:rPr>
              <a:t>Peb</a:t>
            </a:r>
            <a:r>
              <a:rPr lang="en-US" sz="1600" dirty="0">
                <a:solidFill>
                  <a:srgbClr val="000000"/>
                </a:solidFill>
              </a:rPr>
              <a:t> </a:t>
            </a:r>
            <a:r>
              <a:rPr lang="en-US" sz="1600" dirty="0" err="1">
                <a:solidFill>
                  <a:srgbClr val="000000"/>
                </a:solidFill>
              </a:rPr>
              <a:t>Hli</a:t>
            </a:r>
            <a:r>
              <a:rPr lang="en-US" sz="1600" dirty="0">
                <a:solidFill>
                  <a:srgbClr val="000000"/>
                </a:solidFill>
              </a:rPr>
              <a:t> </a:t>
            </a:r>
            <a:r>
              <a:rPr lang="en-US" sz="1600" dirty="0" err="1">
                <a:solidFill>
                  <a:srgbClr val="000000"/>
                </a:solidFill>
              </a:rPr>
              <a:t>Hnub</a:t>
            </a:r>
            <a:r>
              <a:rPr lang="en-US" sz="1600" dirty="0">
                <a:solidFill>
                  <a:srgbClr val="000000"/>
                </a:solidFill>
              </a:rPr>
              <a:t> </a:t>
            </a:r>
            <a:r>
              <a:rPr lang="en-US" sz="1600" dirty="0" err="1">
                <a:solidFill>
                  <a:srgbClr val="000000"/>
                </a:solidFill>
              </a:rPr>
              <a:t>tim</a:t>
            </a:r>
            <a:r>
              <a:rPr lang="en-US" sz="1600" dirty="0">
                <a:solidFill>
                  <a:srgbClr val="000000"/>
                </a:solidFill>
              </a:rPr>
              <a:t> 15 </a:t>
            </a:r>
            <a:r>
              <a:rPr lang="en-US" sz="1600" dirty="0" err="1">
                <a:solidFill>
                  <a:srgbClr val="000000"/>
                </a:solidFill>
              </a:rPr>
              <a:t>txhawm</a:t>
            </a:r>
            <a:r>
              <a:rPr lang="en-US" sz="1600" dirty="0">
                <a:solidFill>
                  <a:srgbClr val="000000"/>
                </a:solidFill>
              </a:rPr>
              <a:t> </a:t>
            </a:r>
            <a:r>
              <a:rPr lang="en-US" sz="1600" dirty="0" err="1">
                <a:solidFill>
                  <a:srgbClr val="000000"/>
                </a:solidFill>
              </a:rPr>
              <a:t>rau</a:t>
            </a:r>
            <a:r>
              <a:rPr lang="en-US" sz="1600" dirty="0">
                <a:solidFill>
                  <a:srgbClr val="000000"/>
                </a:solidFill>
              </a:rPr>
              <a:t> los </a:t>
            </a:r>
            <a:r>
              <a:rPr lang="en-US" sz="1600" dirty="0" err="1">
                <a:solidFill>
                  <a:srgbClr val="000000"/>
                </a:solidFill>
              </a:rPr>
              <a:t>tsim</a:t>
            </a:r>
            <a:r>
              <a:rPr lang="en-US" sz="1600" dirty="0">
                <a:solidFill>
                  <a:srgbClr val="000000"/>
                </a:solidFill>
              </a:rPr>
              <a:t> </a:t>
            </a:r>
            <a:r>
              <a:rPr lang="en-US" sz="1600" dirty="0" err="1">
                <a:solidFill>
                  <a:srgbClr val="000000"/>
                </a:solidFill>
              </a:rPr>
              <a:t>cov</a:t>
            </a:r>
            <a:r>
              <a:rPr lang="en-US" sz="1600" dirty="0">
                <a:solidFill>
                  <a:srgbClr val="000000"/>
                </a:solidFill>
              </a:rPr>
              <a:t> </a:t>
            </a:r>
            <a:r>
              <a:rPr lang="en-US" sz="1600" dirty="0" err="1">
                <a:solidFill>
                  <a:srgbClr val="000000"/>
                </a:solidFill>
              </a:rPr>
              <a:t>lus</a:t>
            </a:r>
            <a:r>
              <a:rPr lang="en-US" sz="1600" dirty="0">
                <a:solidFill>
                  <a:srgbClr val="000000"/>
                </a:solidFill>
              </a:rPr>
              <a:t> </a:t>
            </a:r>
            <a:r>
              <a:rPr lang="en-US" sz="1600" dirty="0" err="1">
                <a:solidFill>
                  <a:srgbClr val="000000"/>
                </a:solidFill>
              </a:rPr>
              <a:t>nug</a:t>
            </a:r>
            <a:endParaRPr sz="1600" dirty="0">
              <a:solidFill>
                <a:srgbClr val="000000"/>
              </a:solidFill>
            </a:endParaRPr>
          </a:p>
        </p:txBody>
      </p:sp>
      <p:pic>
        <p:nvPicPr>
          <p:cNvPr id="313" name="Google Shape;313;p48"/>
          <p:cNvPicPr preferRelativeResize="0"/>
          <p:nvPr/>
        </p:nvPicPr>
        <p:blipFill>
          <a:blip r:embed="rId3">
            <a:alphaModFix/>
          </a:blip>
          <a:stretch>
            <a:fillRect/>
          </a:stretch>
        </p:blipFill>
        <p:spPr>
          <a:xfrm flipH="1">
            <a:off x="6957976" y="3109975"/>
            <a:ext cx="2186026" cy="2033525"/>
          </a:xfrm>
          <a:prstGeom prst="rect">
            <a:avLst/>
          </a:prstGeom>
          <a:noFill/>
          <a:ln>
            <a:noFill/>
          </a:ln>
        </p:spPr>
      </p:pic>
      <p:pic>
        <p:nvPicPr>
          <p:cNvPr id="314" name="Google Shape;314;p48"/>
          <p:cNvPicPr preferRelativeResize="0"/>
          <p:nvPr/>
        </p:nvPicPr>
        <p:blipFill rotWithShape="1">
          <a:blip r:embed="rId4">
            <a:alphaModFix/>
          </a:blip>
          <a:srcRect b="8214"/>
          <a:stretch/>
        </p:blipFill>
        <p:spPr>
          <a:xfrm>
            <a:off x="1513475" y="3372675"/>
            <a:ext cx="2893875" cy="177082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18"/>
        <p:cNvGrpSpPr/>
        <p:nvPr/>
      </p:nvGrpSpPr>
      <p:grpSpPr>
        <a:xfrm>
          <a:off x="0" y="0"/>
          <a:ext cx="0" cy="0"/>
          <a:chOff x="0" y="0"/>
          <a:chExt cx="0" cy="0"/>
        </a:xfrm>
      </p:grpSpPr>
      <p:sp>
        <p:nvSpPr>
          <p:cNvPr id="319" name="Google Shape;319;p49"/>
          <p:cNvSpPr txBox="1">
            <a:spLocks noGrp="1"/>
          </p:cNvSpPr>
          <p:nvPr>
            <p:ph type="title"/>
          </p:nvPr>
        </p:nvSpPr>
        <p:spPr>
          <a:xfrm>
            <a:off x="311700" y="445025"/>
            <a:ext cx="8520600" cy="5727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200" b="1" dirty="0">
                <a:solidFill>
                  <a:srgbClr val="000000"/>
                </a:solidFill>
              </a:rPr>
              <a:t>Hauj Lwm Tom Tsev (Homework)</a:t>
            </a:r>
            <a:endParaRPr sz="3200" b="1" dirty="0">
              <a:solidFill>
                <a:srgbClr val="000000"/>
              </a:solidFill>
            </a:endParaRPr>
          </a:p>
          <a:p>
            <a:pPr marL="0" lvl="0" indent="0" algn="l" rtl="0">
              <a:spcBef>
                <a:spcPts val="0"/>
              </a:spcBef>
              <a:spcAft>
                <a:spcPts val="0"/>
              </a:spcAft>
              <a:buNone/>
            </a:pPr>
            <a:r>
              <a:rPr lang="en" sz="2400" dirty="0"/>
              <a:t>Ho</a:t>
            </a:r>
            <a:endParaRPr sz="2400" dirty="0"/>
          </a:p>
        </p:txBody>
      </p:sp>
      <p:sp>
        <p:nvSpPr>
          <p:cNvPr id="320" name="Google Shape;320;p49"/>
          <p:cNvSpPr txBox="1">
            <a:spLocks noGrp="1"/>
          </p:cNvSpPr>
          <p:nvPr>
            <p:ph type="body" idx="1"/>
          </p:nvPr>
        </p:nvSpPr>
        <p:spPr>
          <a:xfrm>
            <a:off x="311700" y="1152475"/>
            <a:ext cx="8520600" cy="3853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sz="1600" dirty="0" err="1">
                <a:solidFill>
                  <a:srgbClr val="000000"/>
                </a:solidFill>
              </a:rPr>
              <a:t>Xav</a:t>
            </a:r>
            <a:r>
              <a:rPr lang="en-US" sz="1600" dirty="0">
                <a:solidFill>
                  <a:srgbClr val="000000"/>
                </a:solidFill>
              </a:rPr>
              <a:t> </a:t>
            </a:r>
            <a:r>
              <a:rPr lang="en-US" sz="1600" dirty="0" err="1">
                <a:solidFill>
                  <a:srgbClr val="000000"/>
                </a:solidFill>
              </a:rPr>
              <a:t>txog</a:t>
            </a:r>
            <a:r>
              <a:rPr lang="en-US" sz="1600" dirty="0">
                <a:solidFill>
                  <a:srgbClr val="000000"/>
                </a:solidFill>
              </a:rPr>
              <a:t> yam </a:t>
            </a:r>
            <a:r>
              <a:rPr lang="en-US" sz="1600" dirty="0" err="1">
                <a:solidFill>
                  <a:srgbClr val="000000"/>
                </a:solidFill>
              </a:rPr>
              <a:t>uas</a:t>
            </a:r>
            <a:r>
              <a:rPr lang="en-US" sz="1600" dirty="0">
                <a:solidFill>
                  <a:srgbClr val="000000"/>
                </a:solidFill>
              </a:rPr>
              <a:t> tau </a:t>
            </a:r>
            <a:r>
              <a:rPr lang="en-US" sz="1600" dirty="0" err="1">
                <a:solidFill>
                  <a:srgbClr val="000000"/>
                </a:solidFill>
              </a:rPr>
              <a:t>qhia</a:t>
            </a:r>
            <a:r>
              <a:rPr lang="en-US" sz="1600" dirty="0">
                <a:solidFill>
                  <a:srgbClr val="000000"/>
                </a:solidFill>
              </a:rPr>
              <a:t> </a:t>
            </a:r>
            <a:r>
              <a:rPr lang="en-US" sz="1600" dirty="0" err="1">
                <a:solidFill>
                  <a:srgbClr val="000000"/>
                </a:solidFill>
              </a:rPr>
              <a:t>hauv</a:t>
            </a:r>
            <a:r>
              <a:rPr lang="en-US" sz="1600" dirty="0">
                <a:solidFill>
                  <a:srgbClr val="000000"/>
                </a:solidFill>
              </a:rPr>
              <a:t> koj </a:t>
            </a:r>
            <a:r>
              <a:rPr lang="en-US" sz="1600" dirty="0" err="1">
                <a:solidFill>
                  <a:srgbClr val="000000"/>
                </a:solidFill>
              </a:rPr>
              <a:t>pab</a:t>
            </a:r>
            <a:r>
              <a:rPr lang="en-US" sz="1600" dirty="0">
                <a:solidFill>
                  <a:srgbClr val="000000"/>
                </a:solidFill>
              </a:rPr>
              <a:t> </a:t>
            </a:r>
            <a:r>
              <a:rPr lang="en-US" sz="1600" dirty="0" err="1">
                <a:solidFill>
                  <a:srgbClr val="000000"/>
                </a:solidFill>
              </a:rPr>
              <a:t>pawg</a:t>
            </a:r>
            <a:r>
              <a:rPr lang="en-US" sz="1600" dirty="0">
                <a:solidFill>
                  <a:srgbClr val="000000"/>
                </a:solidFill>
              </a:rPr>
              <a:t> </a:t>
            </a:r>
            <a:r>
              <a:rPr lang="en-US" sz="1600" dirty="0" err="1">
                <a:solidFill>
                  <a:srgbClr val="000000"/>
                </a:solidFill>
              </a:rPr>
              <a:t>Qhov</a:t>
            </a:r>
            <a:r>
              <a:rPr lang="en-US" sz="1600" dirty="0">
                <a:solidFill>
                  <a:srgbClr val="000000"/>
                </a:solidFill>
              </a:rPr>
              <a:t> </a:t>
            </a:r>
            <a:r>
              <a:rPr lang="en-US" sz="1600" dirty="0" err="1">
                <a:solidFill>
                  <a:srgbClr val="000000"/>
                </a:solidFill>
              </a:rPr>
              <a:t>Teeb</a:t>
            </a:r>
            <a:r>
              <a:rPr lang="en-US" sz="1600" dirty="0">
                <a:solidFill>
                  <a:srgbClr val="000000"/>
                </a:solidFill>
              </a:rPr>
              <a:t> </a:t>
            </a:r>
            <a:r>
              <a:rPr lang="en-US" sz="1600" dirty="0" err="1">
                <a:solidFill>
                  <a:srgbClr val="000000"/>
                </a:solidFill>
              </a:rPr>
              <a:t>Meem</a:t>
            </a:r>
            <a:r>
              <a:rPr lang="en-US" sz="1600" dirty="0">
                <a:solidFill>
                  <a:srgbClr val="000000"/>
                </a:solidFill>
              </a:rPr>
              <a:t> </a:t>
            </a:r>
            <a:r>
              <a:rPr lang="en-US" sz="1600" dirty="0" err="1">
                <a:solidFill>
                  <a:srgbClr val="000000"/>
                </a:solidFill>
              </a:rPr>
              <a:t>Cov</a:t>
            </a:r>
            <a:r>
              <a:rPr lang="en-US" sz="1600" dirty="0">
                <a:solidFill>
                  <a:srgbClr val="000000"/>
                </a:solidFill>
              </a:rPr>
              <a:t> </a:t>
            </a:r>
            <a:r>
              <a:rPr lang="en-US" sz="1600" dirty="0" err="1">
                <a:solidFill>
                  <a:srgbClr val="000000"/>
                </a:solidFill>
              </a:rPr>
              <a:t>Cuab</a:t>
            </a:r>
            <a:r>
              <a:rPr lang="en-US" sz="1600" dirty="0">
                <a:solidFill>
                  <a:srgbClr val="000000"/>
                </a:solidFill>
              </a:rPr>
              <a:t> </a:t>
            </a:r>
            <a:r>
              <a:rPr lang="en-US" sz="1600" dirty="0" err="1">
                <a:solidFill>
                  <a:srgbClr val="000000"/>
                </a:solidFill>
              </a:rPr>
              <a:t>Yeej</a:t>
            </a:r>
            <a:r>
              <a:rPr lang="en" sz="1600" dirty="0">
                <a:solidFill>
                  <a:srgbClr val="000000"/>
                </a:solidFill>
              </a:rPr>
              <a:t>:</a:t>
            </a:r>
            <a:endParaRPr sz="1600" dirty="0">
              <a:solidFill>
                <a:srgbClr val="000000"/>
              </a:solidFill>
            </a:endParaRPr>
          </a:p>
          <a:p>
            <a:pPr marL="0" lvl="0" indent="0" algn="l" rtl="0">
              <a:spcBef>
                <a:spcPts val="0"/>
              </a:spcBef>
              <a:spcAft>
                <a:spcPts val="0"/>
              </a:spcAft>
              <a:buNone/>
            </a:pPr>
            <a:endParaRPr sz="1600" dirty="0">
              <a:solidFill>
                <a:srgbClr val="000000"/>
              </a:solidFill>
            </a:endParaRPr>
          </a:p>
          <a:p>
            <a:pPr marL="457200" lvl="0" indent="-342900" algn="l" rtl="0">
              <a:spcBef>
                <a:spcPts val="0"/>
              </a:spcBef>
              <a:spcAft>
                <a:spcPts val="0"/>
              </a:spcAft>
              <a:buClr>
                <a:srgbClr val="000000"/>
              </a:buClr>
              <a:buSzPts val="1800"/>
              <a:buChar char="●"/>
            </a:pPr>
            <a:r>
              <a:rPr lang="en-US" sz="1600" dirty="0">
                <a:solidFill>
                  <a:srgbClr val="000000"/>
                </a:solidFill>
              </a:rPr>
              <a:t>Dab </a:t>
            </a:r>
            <a:r>
              <a:rPr lang="en-US" sz="1600" dirty="0" err="1">
                <a:solidFill>
                  <a:srgbClr val="000000"/>
                </a:solidFill>
              </a:rPr>
              <a:t>tsi</a:t>
            </a:r>
            <a:r>
              <a:rPr lang="en-US" sz="1600" dirty="0">
                <a:solidFill>
                  <a:srgbClr val="000000"/>
                </a:solidFill>
              </a:rPr>
              <a:t> </a:t>
            </a:r>
            <a:r>
              <a:rPr lang="en-US" sz="1600" dirty="0" err="1">
                <a:solidFill>
                  <a:srgbClr val="000000"/>
                </a:solidFill>
              </a:rPr>
              <a:t>yog</a:t>
            </a:r>
            <a:r>
              <a:rPr lang="en-US" sz="1600" dirty="0">
                <a:solidFill>
                  <a:srgbClr val="000000"/>
                </a:solidFill>
              </a:rPr>
              <a:t> </a:t>
            </a:r>
            <a:r>
              <a:rPr lang="en-US" sz="1600" dirty="0" err="1">
                <a:solidFill>
                  <a:srgbClr val="000000"/>
                </a:solidFill>
              </a:rPr>
              <a:t>cov</a:t>
            </a:r>
            <a:r>
              <a:rPr lang="en-US" sz="1600" dirty="0">
                <a:solidFill>
                  <a:srgbClr val="000000"/>
                </a:solidFill>
              </a:rPr>
              <a:t> </a:t>
            </a:r>
            <a:r>
              <a:rPr lang="en-US" sz="1600" dirty="0" err="1">
                <a:solidFill>
                  <a:srgbClr val="000000"/>
                </a:solidFill>
              </a:rPr>
              <a:t>lus</a:t>
            </a:r>
            <a:r>
              <a:rPr lang="en-US" sz="1600" dirty="0">
                <a:solidFill>
                  <a:srgbClr val="000000"/>
                </a:solidFill>
              </a:rPr>
              <a:t> </a:t>
            </a:r>
            <a:r>
              <a:rPr lang="en-US" sz="1600" dirty="0" err="1">
                <a:solidFill>
                  <a:srgbClr val="000000"/>
                </a:solidFill>
              </a:rPr>
              <a:t>nug</a:t>
            </a:r>
            <a:r>
              <a:rPr lang="en-US" sz="1600" dirty="0">
                <a:solidFill>
                  <a:srgbClr val="000000"/>
                </a:solidFill>
              </a:rPr>
              <a:t> </a:t>
            </a:r>
            <a:r>
              <a:rPr lang="en-US" sz="1600" dirty="0" err="1">
                <a:solidFill>
                  <a:srgbClr val="000000"/>
                </a:solidFill>
              </a:rPr>
              <a:t>uas</a:t>
            </a:r>
            <a:r>
              <a:rPr lang="en-US" sz="1600" dirty="0">
                <a:solidFill>
                  <a:srgbClr val="000000"/>
                </a:solidFill>
              </a:rPr>
              <a:t> koj </a:t>
            </a:r>
            <a:r>
              <a:rPr lang="en-US" sz="1600" dirty="0" err="1">
                <a:solidFill>
                  <a:srgbClr val="000000"/>
                </a:solidFill>
              </a:rPr>
              <a:t>tuaj</a:t>
            </a:r>
            <a:r>
              <a:rPr lang="en-US" sz="1600" dirty="0">
                <a:solidFill>
                  <a:srgbClr val="000000"/>
                </a:solidFill>
              </a:rPr>
              <a:t> </a:t>
            </a:r>
            <a:r>
              <a:rPr lang="en-US" sz="1600" dirty="0" err="1">
                <a:solidFill>
                  <a:srgbClr val="000000"/>
                </a:solidFill>
              </a:rPr>
              <a:t>yeem</a:t>
            </a:r>
            <a:r>
              <a:rPr lang="en-US" sz="1600" dirty="0">
                <a:solidFill>
                  <a:srgbClr val="000000"/>
                </a:solidFill>
              </a:rPr>
              <a:t> </a:t>
            </a:r>
            <a:r>
              <a:rPr lang="en-US" sz="1600" dirty="0" err="1">
                <a:solidFill>
                  <a:srgbClr val="000000"/>
                </a:solidFill>
              </a:rPr>
              <a:t>muaj</a:t>
            </a:r>
            <a:r>
              <a:rPr lang="en-US" sz="1600" dirty="0">
                <a:solidFill>
                  <a:srgbClr val="000000"/>
                </a:solidFill>
              </a:rPr>
              <a:t> los </a:t>
            </a:r>
            <a:r>
              <a:rPr lang="en-US" sz="1600" dirty="0" err="1">
                <a:solidFill>
                  <a:srgbClr val="000000"/>
                </a:solidFill>
              </a:rPr>
              <a:t>ntawm</a:t>
            </a:r>
            <a:r>
              <a:rPr lang="en-US" sz="1600" dirty="0">
                <a:solidFill>
                  <a:srgbClr val="000000"/>
                </a:solidFill>
              </a:rPr>
              <a:t> </a:t>
            </a:r>
            <a:r>
              <a:rPr lang="en-US" sz="1600" dirty="0" err="1">
                <a:solidFill>
                  <a:srgbClr val="000000"/>
                </a:solidFill>
              </a:rPr>
              <a:t>cov</a:t>
            </a:r>
            <a:r>
              <a:rPr lang="en-US" sz="1600" dirty="0">
                <a:solidFill>
                  <a:srgbClr val="000000"/>
                </a:solidFill>
              </a:rPr>
              <a:t> </a:t>
            </a:r>
            <a:r>
              <a:rPr lang="en-US" sz="1600" dirty="0" err="1">
                <a:solidFill>
                  <a:srgbClr val="000000"/>
                </a:solidFill>
              </a:rPr>
              <a:t>kev</a:t>
            </a:r>
            <a:r>
              <a:rPr lang="en-US" sz="1600" dirty="0">
                <a:solidFill>
                  <a:srgbClr val="000000"/>
                </a:solidFill>
              </a:rPr>
              <a:t> </a:t>
            </a:r>
            <a:r>
              <a:rPr lang="en-US" sz="1600" dirty="0" err="1">
                <a:solidFill>
                  <a:srgbClr val="000000"/>
                </a:solidFill>
              </a:rPr>
              <a:t>paub</a:t>
            </a:r>
            <a:r>
              <a:rPr lang="en-US" sz="1600" dirty="0">
                <a:solidFill>
                  <a:srgbClr val="000000"/>
                </a:solidFill>
              </a:rPr>
              <a:t> </a:t>
            </a:r>
            <a:r>
              <a:rPr lang="en-US" sz="1600" dirty="0" err="1">
                <a:solidFill>
                  <a:srgbClr val="000000"/>
                </a:solidFill>
              </a:rPr>
              <a:t>dhau</a:t>
            </a:r>
            <a:r>
              <a:rPr lang="en-US" sz="1600" dirty="0">
                <a:solidFill>
                  <a:srgbClr val="000000"/>
                </a:solidFill>
              </a:rPr>
              <a:t> los </a:t>
            </a:r>
            <a:r>
              <a:rPr lang="en-US" sz="1600" dirty="0" err="1">
                <a:solidFill>
                  <a:srgbClr val="000000"/>
                </a:solidFill>
              </a:rPr>
              <a:t>uas</a:t>
            </a:r>
            <a:r>
              <a:rPr lang="en-US" sz="1600" dirty="0">
                <a:solidFill>
                  <a:srgbClr val="000000"/>
                </a:solidFill>
              </a:rPr>
              <a:t> tau </a:t>
            </a:r>
            <a:r>
              <a:rPr lang="en-US" sz="1600" dirty="0" err="1">
                <a:solidFill>
                  <a:srgbClr val="000000"/>
                </a:solidFill>
              </a:rPr>
              <a:t>qhia</a:t>
            </a:r>
            <a:r>
              <a:rPr lang="en-US" sz="1600" dirty="0">
                <a:solidFill>
                  <a:srgbClr val="000000"/>
                </a:solidFill>
              </a:rPr>
              <a:t> </a:t>
            </a:r>
            <a:r>
              <a:rPr lang="en-US" sz="1600" dirty="0" err="1">
                <a:solidFill>
                  <a:srgbClr val="000000"/>
                </a:solidFill>
              </a:rPr>
              <a:t>hauv</a:t>
            </a:r>
            <a:r>
              <a:rPr lang="en-US" sz="1600" dirty="0">
                <a:solidFill>
                  <a:srgbClr val="000000"/>
                </a:solidFill>
              </a:rPr>
              <a:t> koj </a:t>
            </a:r>
            <a:r>
              <a:rPr lang="en-US" sz="1600" dirty="0" err="1">
                <a:solidFill>
                  <a:srgbClr val="000000"/>
                </a:solidFill>
              </a:rPr>
              <a:t>pab</a:t>
            </a:r>
            <a:r>
              <a:rPr lang="en-US" sz="1600" dirty="0">
                <a:solidFill>
                  <a:srgbClr val="000000"/>
                </a:solidFill>
              </a:rPr>
              <a:t> </a:t>
            </a:r>
            <a:r>
              <a:rPr lang="en-US" sz="1600" dirty="0" err="1">
                <a:solidFill>
                  <a:srgbClr val="000000"/>
                </a:solidFill>
              </a:rPr>
              <a:t>pawg</a:t>
            </a:r>
            <a:r>
              <a:rPr lang="en" sz="1600" dirty="0">
                <a:solidFill>
                  <a:srgbClr val="000000"/>
                </a:solidFill>
              </a:rPr>
              <a:t>?</a:t>
            </a:r>
            <a:endParaRPr sz="1600" dirty="0">
              <a:solidFill>
                <a:srgbClr val="000000"/>
              </a:solidFill>
            </a:endParaRPr>
          </a:p>
          <a:p>
            <a:pPr marL="914400" lvl="1" indent="-317500" algn="l" rtl="0">
              <a:spcBef>
                <a:spcPts val="0"/>
              </a:spcBef>
              <a:spcAft>
                <a:spcPts val="0"/>
              </a:spcAft>
              <a:buClr>
                <a:srgbClr val="000000"/>
              </a:buClr>
              <a:buSzPts val="1400"/>
              <a:buChar char="○"/>
            </a:pPr>
            <a:r>
              <a:rPr lang="en" sz="1200" dirty="0">
                <a:solidFill>
                  <a:srgbClr val="000000"/>
                </a:solidFill>
              </a:rPr>
              <a:t>Xws li “</a:t>
            </a:r>
            <a:r>
              <a:rPr lang="en-US" sz="1200" dirty="0">
                <a:solidFill>
                  <a:srgbClr val="000000"/>
                </a:solidFill>
              </a:rPr>
              <a:t>Vim li </a:t>
            </a:r>
            <a:r>
              <a:rPr lang="en-US" sz="1200" dirty="0" err="1">
                <a:solidFill>
                  <a:srgbClr val="000000"/>
                </a:solidFill>
              </a:rPr>
              <a:t>cas</a:t>
            </a:r>
            <a:r>
              <a:rPr lang="en-US" sz="1200" dirty="0">
                <a:solidFill>
                  <a:srgbClr val="000000"/>
                </a:solidFill>
              </a:rPr>
              <a:t> </a:t>
            </a:r>
            <a:r>
              <a:rPr lang="en-US" sz="1200" dirty="0" err="1">
                <a:solidFill>
                  <a:srgbClr val="000000"/>
                </a:solidFill>
              </a:rPr>
              <a:t>qhov</a:t>
            </a:r>
            <a:r>
              <a:rPr lang="en-US" sz="1200" dirty="0">
                <a:solidFill>
                  <a:srgbClr val="000000"/>
                </a:solidFill>
              </a:rPr>
              <a:t> </a:t>
            </a:r>
            <a:r>
              <a:rPr lang="en-US" sz="1200" dirty="0" err="1">
                <a:solidFill>
                  <a:srgbClr val="000000"/>
                </a:solidFill>
              </a:rPr>
              <a:t>kev</a:t>
            </a:r>
            <a:r>
              <a:rPr lang="en-US" sz="1200" dirty="0">
                <a:solidFill>
                  <a:srgbClr val="000000"/>
                </a:solidFill>
              </a:rPr>
              <a:t> </a:t>
            </a:r>
            <a:r>
              <a:rPr lang="en-US" sz="1200" dirty="0" err="1">
                <a:solidFill>
                  <a:srgbClr val="000000"/>
                </a:solidFill>
              </a:rPr>
              <a:t>pab</a:t>
            </a:r>
            <a:r>
              <a:rPr lang="en-US" sz="1200" dirty="0">
                <a:solidFill>
                  <a:srgbClr val="000000"/>
                </a:solidFill>
              </a:rPr>
              <a:t> </a:t>
            </a:r>
            <a:r>
              <a:rPr lang="en-US" sz="1200" dirty="0" err="1">
                <a:solidFill>
                  <a:srgbClr val="000000"/>
                </a:solidFill>
              </a:rPr>
              <a:t>cuam</a:t>
            </a:r>
            <a:r>
              <a:rPr lang="en-US" sz="1200" dirty="0">
                <a:solidFill>
                  <a:srgbClr val="000000"/>
                </a:solidFill>
              </a:rPr>
              <a:t>/</a:t>
            </a:r>
            <a:r>
              <a:rPr lang="en-US" sz="1200" dirty="0" err="1">
                <a:solidFill>
                  <a:srgbClr val="000000"/>
                </a:solidFill>
              </a:rPr>
              <a:t>txoj</a:t>
            </a:r>
            <a:r>
              <a:rPr lang="en-US" sz="1200" dirty="0">
                <a:solidFill>
                  <a:srgbClr val="000000"/>
                </a:solidFill>
              </a:rPr>
              <a:t> </a:t>
            </a:r>
            <a:r>
              <a:rPr lang="en-US" sz="1200" dirty="0" err="1">
                <a:solidFill>
                  <a:srgbClr val="000000"/>
                </a:solidFill>
              </a:rPr>
              <a:t>hauj</a:t>
            </a:r>
            <a:r>
              <a:rPr lang="en-US" sz="1200" dirty="0">
                <a:solidFill>
                  <a:srgbClr val="000000"/>
                </a:solidFill>
              </a:rPr>
              <a:t> </a:t>
            </a:r>
            <a:r>
              <a:rPr lang="en-US" sz="1200" dirty="0" err="1">
                <a:solidFill>
                  <a:srgbClr val="000000"/>
                </a:solidFill>
              </a:rPr>
              <a:t>lwm</a:t>
            </a:r>
            <a:r>
              <a:rPr lang="en-US" sz="1200" dirty="0">
                <a:solidFill>
                  <a:srgbClr val="000000"/>
                </a:solidFill>
              </a:rPr>
              <a:t> </a:t>
            </a:r>
            <a:r>
              <a:rPr lang="en-US" sz="1200" dirty="0" err="1">
                <a:solidFill>
                  <a:srgbClr val="000000"/>
                </a:solidFill>
              </a:rPr>
              <a:t>thiaj</a:t>
            </a:r>
            <a:r>
              <a:rPr lang="en-US" sz="1200" dirty="0">
                <a:solidFill>
                  <a:srgbClr val="000000"/>
                </a:solidFill>
              </a:rPr>
              <a:t> </a:t>
            </a:r>
            <a:r>
              <a:rPr lang="en-US" sz="1200" dirty="0" err="1">
                <a:solidFill>
                  <a:srgbClr val="000000"/>
                </a:solidFill>
              </a:rPr>
              <a:t>muaj</a:t>
            </a:r>
            <a:r>
              <a:rPr lang="en-US" sz="1200" dirty="0">
                <a:solidFill>
                  <a:srgbClr val="000000"/>
                </a:solidFill>
              </a:rPr>
              <a:t> </a:t>
            </a:r>
            <a:r>
              <a:rPr lang="en-US" sz="1200" dirty="0" err="1">
                <a:solidFill>
                  <a:srgbClr val="000000"/>
                </a:solidFill>
              </a:rPr>
              <a:t>cov</a:t>
            </a:r>
            <a:r>
              <a:rPr lang="en-US" sz="1200" dirty="0">
                <a:solidFill>
                  <a:srgbClr val="000000"/>
                </a:solidFill>
              </a:rPr>
              <a:t> </a:t>
            </a:r>
            <a:r>
              <a:rPr lang="en-US" sz="1200" dirty="0" err="1">
                <a:solidFill>
                  <a:srgbClr val="000000"/>
                </a:solidFill>
              </a:rPr>
              <a:t>kev</a:t>
            </a:r>
            <a:r>
              <a:rPr lang="en-US" sz="1200" dirty="0">
                <a:solidFill>
                  <a:srgbClr val="000000"/>
                </a:solidFill>
              </a:rPr>
              <a:t> </a:t>
            </a:r>
            <a:r>
              <a:rPr lang="en-US" sz="1200" dirty="0" err="1">
                <a:solidFill>
                  <a:srgbClr val="000000"/>
                </a:solidFill>
              </a:rPr>
              <a:t>cai</a:t>
            </a:r>
            <a:r>
              <a:rPr lang="en-US" sz="1200" dirty="0">
                <a:solidFill>
                  <a:srgbClr val="000000"/>
                </a:solidFill>
              </a:rPr>
              <a:t> </a:t>
            </a:r>
            <a:r>
              <a:rPr lang="en-US" sz="1200" dirty="0" err="1">
                <a:solidFill>
                  <a:srgbClr val="000000"/>
                </a:solidFill>
              </a:rPr>
              <a:t>nruj</a:t>
            </a:r>
            <a:r>
              <a:rPr lang="en" sz="1200" dirty="0">
                <a:solidFill>
                  <a:srgbClr val="000000"/>
                </a:solidFill>
              </a:rPr>
              <a:t>? …”</a:t>
            </a:r>
            <a:endParaRPr sz="1200" dirty="0">
              <a:solidFill>
                <a:srgbClr val="000000"/>
              </a:solidFill>
            </a:endParaRPr>
          </a:p>
          <a:p>
            <a:pPr marL="914400" lvl="0" indent="0" algn="l" rtl="0">
              <a:spcBef>
                <a:spcPts val="0"/>
              </a:spcBef>
              <a:spcAft>
                <a:spcPts val="0"/>
              </a:spcAft>
              <a:buNone/>
            </a:pPr>
            <a:endParaRPr sz="1600" dirty="0">
              <a:solidFill>
                <a:srgbClr val="000000"/>
              </a:solidFill>
            </a:endParaRPr>
          </a:p>
          <a:p>
            <a:pPr marL="457200" lvl="0" indent="-342900" algn="l" rtl="0">
              <a:spcBef>
                <a:spcPts val="0"/>
              </a:spcBef>
              <a:spcAft>
                <a:spcPts val="0"/>
              </a:spcAft>
              <a:buClr>
                <a:srgbClr val="000000"/>
              </a:buClr>
              <a:buSzPts val="1800"/>
              <a:buChar char="●"/>
            </a:pPr>
            <a:r>
              <a:rPr lang="en-US" sz="1600" dirty="0">
                <a:solidFill>
                  <a:srgbClr val="000000"/>
                </a:solidFill>
              </a:rPr>
              <a:t>Koj </a:t>
            </a:r>
            <a:r>
              <a:rPr lang="en-US" sz="1600" dirty="0" err="1">
                <a:solidFill>
                  <a:srgbClr val="000000"/>
                </a:solidFill>
              </a:rPr>
              <a:t>cov</a:t>
            </a:r>
            <a:r>
              <a:rPr lang="en-US" sz="1600" dirty="0">
                <a:solidFill>
                  <a:srgbClr val="000000"/>
                </a:solidFill>
              </a:rPr>
              <a:t> </a:t>
            </a:r>
            <a:r>
              <a:rPr lang="en-US" sz="1600" dirty="0" err="1">
                <a:solidFill>
                  <a:srgbClr val="000000"/>
                </a:solidFill>
              </a:rPr>
              <a:t>lus</a:t>
            </a:r>
            <a:r>
              <a:rPr lang="en-US" sz="1600" dirty="0">
                <a:solidFill>
                  <a:srgbClr val="000000"/>
                </a:solidFill>
              </a:rPr>
              <a:t> </a:t>
            </a:r>
            <a:r>
              <a:rPr lang="en-US" sz="1600" dirty="0" err="1">
                <a:solidFill>
                  <a:srgbClr val="000000"/>
                </a:solidFill>
              </a:rPr>
              <a:t>nug</a:t>
            </a:r>
            <a:r>
              <a:rPr lang="en-US" sz="1600" dirty="0">
                <a:solidFill>
                  <a:srgbClr val="000000"/>
                </a:solidFill>
              </a:rPr>
              <a:t> </a:t>
            </a:r>
            <a:r>
              <a:rPr lang="en-US" sz="1600" dirty="0" err="1">
                <a:solidFill>
                  <a:srgbClr val="000000"/>
                </a:solidFill>
              </a:rPr>
              <a:t>cuam</a:t>
            </a:r>
            <a:r>
              <a:rPr lang="en-US" sz="1600" dirty="0">
                <a:solidFill>
                  <a:srgbClr val="000000"/>
                </a:solidFill>
              </a:rPr>
              <a:t> </a:t>
            </a:r>
            <a:r>
              <a:rPr lang="en-US" sz="1600" dirty="0" err="1">
                <a:solidFill>
                  <a:srgbClr val="000000"/>
                </a:solidFill>
              </a:rPr>
              <a:t>tshuam</a:t>
            </a:r>
            <a:r>
              <a:rPr lang="en-US" sz="1600" dirty="0">
                <a:solidFill>
                  <a:srgbClr val="000000"/>
                </a:solidFill>
              </a:rPr>
              <a:t> li </a:t>
            </a:r>
            <a:r>
              <a:rPr lang="en-US" sz="1600" dirty="0" err="1">
                <a:solidFill>
                  <a:srgbClr val="000000"/>
                </a:solidFill>
              </a:rPr>
              <a:t>cas</a:t>
            </a:r>
            <a:r>
              <a:rPr lang="en-US" sz="1600" dirty="0">
                <a:solidFill>
                  <a:srgbClr val="000000"/>
                </a:solidFill>
              </a:rPr>
              <a:t> </a:t>
            </a:r>
            <a:r>
              <a:rPr lang="en-US" sz="1600" dirty="0" err="1">
                <a:solidFill>
                  <a:srgbClr val="000000"/>
                </a:solidFill>
              </a:rPr>
              <a:t>rau</a:t>
            </a:r>
            <a:r>
              <a:rPr lang="en-US" sz="1600" dirty="0">
                <a:solidFill>
                  <a:srgbClr val="000000"/>
                </a:solidFill>
              </a:rPr>
              <a:t> </a:t>
            </a:r>
            <a:r>
              <a:rPr lang="en-US" sz="1600" dirty="0" err="1">
                <a:solidFill>
                  <a:srgbClr val="000000"/>
                </a:solidFill>
              </a:rPr>
              <a:t>cov</a:t>
            </a:r>
            <a:r>
              <a:rPr lang="en-US" sz="1600" dirty="0">
                <a:solidFill>
                  <a:srgbClr val="000000"/>
                </a:solidFill>
              </a:rPr>
              <a:t> </a:t>
            </a:r>
            <a:r>
              <a:rPr lang="en-US" sz="1600" dirty="0" err="1">
                <a:solidFill>
                  <a:srgbClr val="000000"/>
                </a:solidFill>
              </a:rPr>
              <a:t>txheej</a:t>
            </a:r>
            <a:r>
              <a:rPr lang="en-US" sz="1600" dirty="0">
                <a:solidFill>
                  <a:srgbClr val="000000"/>
                </a:solidFill>
              </a:rPr>
              <a:t> </a:t>
            </a:r>
            <a:r>
              <a:rPr lang="en-US" sz="1600" dirty="0" err="1">
                <a:solidFill>
                  <a:srgbClr val="000000"/>
                </a:solidFill>
              </a:rPr>
              <a:t>txheem</a:t>
            </a:r>
            <a:r>
              <a:rPr lang="en" sz="1600" dirty="0">
                <a:solidFill>
                  <a:srgbClr val="000000"/>
                </a:solidFill>
              </a:rPr>
              <a:t>?</a:t>
            </a:r>
            <a:endParaRPr sz="1600" dirty="0">
              <a:solidFill>
                <a:srgbClr val="000000"/>
              </a:solidFill>
            </a:endParaRPr>
          </a:p>
          <a:p>
            <a:pPr lvl="1">
              <a:buClr>
                <a:srgbClr val="000000"/>
              </a:buClr>
            </a:pPr>
            <a:r>
              <a:rPr lang="en" sz="1200" dirty="0">
                <a:solidFill>
                  <a:srgbClr val="000000"/>
                </a:solidFill>
              </a:rPr>
              <a:t> </a:t>
            </a:r>
            <a:r>
              <a:rPr lang="en-US" sz="1200" dirty="0" err="1">
                <a:solidFill>
                  <a:srgbClr val="000000"/>
                </a:solidFill>
              </a:rPr>
              <a:t>Qib</a:t>
            </a:r>
            <a:r>
              <a:rPr lang="en-US" sz="1200" dirty="0">
                <a:solidFill>
                  <a:srgbClr val="000000"/>
                </a:solidFill>
              </a:rPr>
              <a:t> </a:t>
            </a:r>
            <a:r>
              <a:rPr lang="en-US" sz="1200" dirty="0" err="1">
                <a:solidFill>
                  <a:srgbClr val="000000"/>
                </a:solidFill>
              </a:rPr>
              <a:t>ntawm</a:t>
            </a:r>
            <a:r>
              <a:rPr lang="en-US" sz="1200" dirty="0">
                <a:solidFill>
                  <a:srgbClr val="000000"/>
                </a:solidFill>
              </a:rPr>
              <a:t> </a:t>
            </a:r>
            <a:r>
              <a:rPr lang="en-US" sz="1200" dirty="0" err="1">
                <a:solidFill>
                  <a:srgbClr val="000000"/>
                </a:solidFill>
              </a:rPr>
              <a:t>cov</a:t>
            </a:r>
            <a:r>
              <a:rPr lang="en-US" sz="1200" dirty="0">
                <a:solidFill>
                  <a:srgbClr val="000000"/>
                </a:solidFill>
              </a:rPr>
              <a:t> </a:t>
            </a:r>
            <a:r>
              <a:rPr lang="en-US" sz="1200" dirty="0" err="1">
                <a:solidFill>
                  <a:srgbClr val="000000"/>
                </a:solidFill>
              </a:rPr>
              <a:t>txheej</a:t>
            </a:r>
            <a:r>
              <a:rPr lang="en-US" sz="1200" dirty="0">
                <a:solidFill>
                  <a:srgbClr val="000000"/>
                </a:solidFill>
              </a:rPr>
              <a:t> </a:t>
            </a:r>
            <a:r>
              <a:rPr lang="en-US" sz="1200" dirty="0" err="1">
                <a:solidFill>
                  <a:srgbClr val="000000"/>
                </a:solidFill>
              </a:rPr>
              <a:t>txheem</a:t>
            </a:r>
            <a:r>
              <a:rPr lang="en-US" sz="1200" dirty="0">
                <a:solidFill>
                  <a:srgbClr val="000000"/>
                </a:solidFill>
              </a:rPr>
              <a:t>: </a:t>
            </a:r>
            <a:r>
              <a:rPr lang="en-US" sz="1200" dirty="0" err="1">
                <a:solidFill>
                  <a:srgbClr val="000000"/>
                </a:solidFill>
              </a:rPr>
              <a:t>Zej</a:t>
            </a:r>
            <a:r>
              <a:rPr lang="en-US" sz="1200" dirty="0">
                <a:solidFill>
                  <a:srgbClr val="000000"/>
                </a:solidFill>
              </a:rPr>
              <a:t> Zog, </a:t>
            </a:r>
            <a:r>
              <a:rPr lang="en-US" sz="1200" dirty="0" err="1">
                <a:solidFill>
                  <a:srgbClr val="000000"/>
                </a:solidFill>
              </a:rPr>
              <a:t>Nroog</a:t>
            </a:r>
            <a:r>
              <a:rPr lang="en-US" sz="1200" dirty="0">
                <a:solidFill>
                  <a:srgbClr val="000000"/>
                </a:solidFill>
              </a:rPr>
              <a:t>, </a:t>
            </a:r>
            <a:r>
              <a:rPr lang="en-US" sz="1200" dirty="0" err="1">
                <a:solidFill>
                  <a:srgbClr val="000000"/>
                </a:solidFill>
              </a:rPr>
              <a:t>Lub</a:t>
            </a:r>
            <a:r>
              <a:rPr lang="en-US" sz="1200" dirty="0">
                <a:solidFill>
                  <a:srgbClr val="000000"/>
                </a:solidFill>
              </a:rPr>
              <a:t> </a:t>
            </a:r>
            <a:r>
              <a:rPr lang="en-US" sz="1200" dirty="0" err="1">
                <a:solidFill>
                  <a:srgbClr val="000000"/>
                </a:solidFill>
              </a:rPr>
              <a:t>Nroog</a:t>
            </a:r>
            <a:r>
              <a:rPr lang="en-US" sz="1200" dirty="0">
                <a:solidFill>
                  <a:srgbClr val="000000"/>
                </a:solidFill>
              </a:rPr>
              <a:t>, </a:t>
            </a:r>
            <a:r>
              <a:rPr lang="en-US" sz="1200" dirty="0" err="1">
                <a:solidFill>
                  <a:srgbClr val="000000"/>
                </a:solidFill>
              </a:rPr>
              <a:t>Cheeb</a:t>
            </a:r>
            <a:r>
              <a:rPr lang="en-US" sz="1200" dirty="0">
                <a:solidFill>
                  <a:srgbClr val="000000"/>
                </a:solidFill>
              </a:rPr>
              <a:t> </a:t>
            </a:r>
            <a:r>
              <a:rPr lang="en-US" sz="1200" dirty="0" err="1">
                <a:solidFill>
                  <a:srgbClr val="000000"/>
                </a:solidFill>
              </a:rPr>
              <a:t>Tsam</a:t>
            </a:r>
            <a:r>
              <a:rPr lang="en-US" sz="1200" dirty="0">
                <a:solidFill>
                  <a:srgbClr val="000000"/>
                </a:solidFill>
              </a:rPr>
              <a:t>, </a:t>
            </a:r>
            <a:r>
              <a:rPr lang="en-US" sz="1200" dirty="0" err="1">
                <a:solidFill>
                  <a:srgbClr val="000000"/>
                </a:solidFill>
              </a:rPr>
              <a:t>Xeev</a:t>
            </a:r>
            <a:r>
              <a:rPr lang="en-US" sz="1200" dirty="0">
                <a:solidFill>
                  <a:srgbClr val="000000"/>
                </a:solidFill>
              </a:rPr>
              <a:t>, los sis </a:t>
            </a:r>
            <a:r>
              <a:rPr lang="en-US" sz="1200" dirty="0" err="1">
                <a:solidFill>
                  <a:srgbClr val="000000"/>
                </a:solidFill>
              </a:rPr>
              <a:t>Lub</a:t>
            </a:r>
            <a:r>
              <a:rPr lang="en-US" sz="1200" dirty="0">
                <a:solidFill>
                  <a:srgbClr val="000000"/>
                </a:solidFill>
              </a:rPr>
              <a:t> </a:t>
            </a:r>
            <a:r>
              <a:rPr lang="en-US" sz="1200" dirty="0" err="1">
                <a:solidFill>
                  <a:srgbClr val="000000"/>
                </a:solidFill>
              </a:rPr>
              <a:t>Teb</a:t>
            </a:r>
            <a:r>
              <a:rPr lang="en-US" sz="1200" dirty="0">
                <a:solidFill>
                  <a:srgbClr val="000000"/>
                </a:solidFill>
              </a:rPr>
              <a:t> chaws</a:t>
            </a:r>
          </a:p>
          <a:p>
            <a:pPr marL="596900" lvl="1" indent="0" algn="l" rtl="0">
              <a:spcBef>
                <a:spcPts val="0"/>
              </a:spcBef>
              <a:spcAft>
                <a:spcPts val="0"/>
              </a:spcAft>
              <a:buClr>
                <a:srgbClr val="000000"/>
              </a:buClr>
              <a:buSzPts val="1400"/>
              <a:buNone/>
            </a:pPr>
            <a:endParaRPr sz="1200" dirty="0">
              <a:solidFill>
                <a:srgbClr val="000000"/>
              </a:solidFill>
            </a:endParaRPr>
          </a:p>
          <a:p>
            <a:pPr marL="0" lvl="0" indent="0" algn="l" rtl="0">
              <a:spcBef>
                <a:spcPts val="0"/>
              </a:spcBef>
              <a:spcAft>
                <a:spcPts val="0"/>
              </a:spcAft>
              <a:buNone/>
            </a:pPr>
            <a:endParaRPr sz="1200" dirty="0">
              <a:solidFill>
                <a:srgbClr val="000000"/>
              </a:solidFill>
            </a:endParaRPr>
          </a:p>
          <a:p>
            <a:pPr marL="0" lvl="0" indent="0" algn="l" rtl="0">
              <a:spcBef>
                <a:spcPts val="0"/>
              </a:spcBef>
              <a:spcAft>
                <a:spcPts val="0"/>
              </a:spcAft>
              <a:buNone/>
            </a:pPr>
            <a:endParaRPr sz="1200" dirty="0">
              <a:solidFill>
                <a:srgbClr val="000000"/>
              </a:solidFill>
            </a:endParaRPr>
          </a:p>
          <a:p>
            <a:pPr marL="0" lvl="0" indent="0" algn="l" rtl="0">
              <a:spcBef>
                <a:spcPts val="0"/>
              </a:spcBef>
              <a:spcAft>
                <a:spcPts val="0"/>
              </a:spcAft>
              <a:buNone/>
            </a:pPr>
            <a:endParaRPr sz="1200" dirty="0">
              <a:solidFill>
                <a:srgbClr val="000000"/>
              </a:solidFill>
            </a:endParaRPr>
          </a:p>
          <a:p>
            <a:pPr marL="0" lvl="0" indent="0" algn="l" rtl="0">
              <a:spcBef>
                <a:spcPts val="0"/>
              </a:spcBef>
              <a:spcAft>
                <a:spcPts val="0"/>
              </a:spcAft>
              <a:buNone/>
            </a:pPr>
            <a:r>
              <a:rPr lang="en" sz="1200" dirty="0">
                <a:solidFill>
                  <a:srgbClr val="000000"/>
                </a:solidFill>
              </a:rPr>
              <a:t>*</a:t>
            </a:r>
            <a:r>
              <a:rPr lang="en-US" sz="1200" dirty="0">
                <a:solidFill>
                  <a:srgbClr val="000000"/>
                </a:solidFill>
              </a:rPr>
              <a:t> </a:t>
            </a:r>
            <a:r>
              <a:rPr lang="en-US" sz="1200" dirty="0" err="1">
                <a:solidFill>
                  <a:srgbClr val="000000"/>
                </a:solidFill>
              </a:rPr>
              <a:t>Qhov</a:t>
            </a:r>
            <a:r>
              <a:rPr lang="en-US" sz="1200" dirty="0">
                <a:solidFill>
                  <a:srgbClr val="000000"/>
                </a:solidFill>
              </a:rPr>
              <a:t> no </a:t>
            </a:r>
            <a:r>
              <a:rPr lang="en-US" sz="1200" dirty="0" err="1">
                <a:solidFill>
                  <a:srgbClr val="000000"/>
                </a:solidFill>
              </a:rPr>
              <a:t>yuav</a:t>
            </a:r>
            <a:r>
              <a:rPr lang="en-US" sz="1200" dirty="0">
                <a:solidFill>
                  <a:srgbClr val="000000"/>
                </a:solidFill>
              </a:rPr>
              <a:t> </a:t>
            </a:r>
            <a:r>
              <a:rPr lang="en-US" sz="1200" dirty="0" err="1">
                <a:solidFill>
                  <a:srgbClr val="000000"/>
                </a:solidFill>
              </a:rPr>
              <a:t>npaj</a:t>
            </a:r>
            <a:r>
              <a:rPr lang="en-US" sz="1200" dirty="0">
                <a:solidFill>
                  <a:srgbClr val="000000"/>
                </a:solidFill>
              </a:rPr>
              <a:t> </a:t>
            </a:r>
            <a:r>
              <a:rPr lang="en-US" sz="1200" dirty="0" err="1">
                <a:solidFill>
                  <a:srgbClr val="000000"/>
                </a:solidFill>
              </a:rPr>
              <a:t>rau</a:t>
            </a:r>
            <a:r>
              <a:rPr lang="en-US" sz="1200" dirty="0">
                <a:solidFill>
                  <a:srgbClr val="000000"/>
                </a:solidFill>
              </a:rPr>
              <a:t> koj </a:t>
            </a:r>
            <a:r>
              <a:rPr lang="en-US" sz="1200" dirty="0" err="1">
                <a:solidFill>
                  <a:srgbClr val="000000"/>
                </a:solidFill>
              </a:rPr>
              <a:t>thaum</a:t>
            </a:r>
            <a:r>
              <a:rPr lang="en-US" sz="1200" dirty="0">
                <a:solidFill>
                  <a:srgbClr val="000000"/>
                </a:solidFill>
              </a:rPr>
              <a:t> </a:t>
            </a:r>
            <a:r>
              <a:rPr lang="en-US" sz="1200" dirty="0" err="1">
                <a:solidFill>
                  <a:srgbClr val="000000"/>
                </a:solidFill>
              </a:rPr>
              <a:t>peb</a:t>
            </a:r>
            <a:r>
              <a:rPr lang="en-US" sz="1200" dirty="0">
                <a:solidFill>
                  <a:srgbClr val="000000"/>
                </a:solidFill>
              </a:rPr>
              <a:t> </a:t>
            </a:r>
            <a:r>
              <a:rPr lang="en-US" sz="1200" dirty="0" err="1">
                <a:solidFill>
                  <a:srgbClr val="000000"/>
                </a:solidFill>
              </a:rPr>
              <a:t>qhia</a:t>
            </a:r>
            <a:r>
              <a:rPr lang="en-US" sz="1200" dirty="0">
                <a:solidFill>
                  <a:srgbClr val="000000"/>
                </a:solidFill>
              </a:rPr>
              <a:t> </a:t>
            </a:r>
            <a:r>
              <a:rPr lang="en-US" sz="1200" dirty="0" err="1">
                <a:solidFill>
                  <a:srgbClr val="000000"/>
                </a:solidFill>
              </a:rPr>
              <a:t>cov</a:t>
            </a:r>
            <a:r>
              <a:rPr lang="en-US" sz="1200" dirty="0">
                <a:solidFill>
                  <a:srgbClr val="000000"/>
                </a:solidFill>
              </a:rPr>
              <a:t> </a:t>
            </a:r>
            <a:r>
              <a:rPr lang="en-US" sz="1200" dirty="0" err="1">
                <a:solidFill>
                  <a:srgbClr val="000000"/>
                </a:solidFill>
              </a:rPr>
              <a:t>lus</a:t>
            </a:r>
            <a:r>
              <a:rPr lang="en-US" sz="1200" dirty="0">
                <a:solidFill>
                  <a:srgbClr val="000000"/>
                </a:solidFill>
              </a:rPr>
              <a:t> </a:t>
            </a:r>
            <a:r>
              <a:rPr lang="en-US" sz="1200" dirty="0" err="1">
                <a:solidFill>
                  <a:srgbClr val="000000"/>
                </a:solidFill>
              </a:rPr>
              <a:t>nug</a:t>
            </a:r>
            <a:r>
              <a:rPr lang="en-US" sz="1200" dirty="0">
                <a:solidFill>
                  <a:srgbClr val="000000"/>
                </a:solidFill>
              </a:rPr>
              <a:t> </a:t>
            </a:r>
            <a:r>
              <a:rPr lang="en-US" sz="1200" dirty="0" err="1">
                <a:solidFill>
                  <a:srgbClr val="000000"/>
                </a:solidFill>
              </a:rPr>
              <a:t>hauv</a:t>
            </a:r>
            <a:r>
              <a:rPr lang="en-US" sz="1200" dirty="0">
                <a:solidFill>
                  <a:srgbClr val="000000"/>
                </a:solidFill>
              </a:rPr>
              <a:t> </a:t>
            </a:r>
            <a:r>
              <a:rPr lang="en-US" sz="1200" dirty="0" err="1">
                <a:solidFill>
                  <a:srgbClr val="000000"/>
                </a:solidFill>
              </a:rPr>
              <a:t>qhov</a:t>
            </a:r>
            <a:r>
              <a:rPr lang="en-US" sz="1200" dirty="0">
                <a:solidFill>
                  <a:srgbClr val="000000"/>
                </a:solidFill>
              </a:rPr>
              <a:t> </a:t>
            </a:r>
            <a:r>
              <a:rPr lang="en-US" sz="1200" dirty="0" err="1">
                <a:solidFill>
                  <a:srgbClr val="000000"/>
                </a:solidFill>
              </a:rPr>
              <a:t>teeb</a:t>
            </a:r>
            <a:r>
              <a:rPr lang="en-US" sz="1200" dirty="0">
                <a:solidFill>
                  <a:srgbClr val="000000"/>
                </a:solidFill>
              </a:rPr>
              <a:t> </a:t>
            </a:r>
            <a:r>
              <a:rPr lang="en-US" sz="1200" dirty="0" err="1">
                <a:solidFill>
                  <a:srgbClr val="000000"/>
                </a:solidFill>
              </a:rPr>
              <a:t>meem</a:t>
            </a:r>
            <a:r>
              <a:rPr lang="en-US" sz="1200" dirty="0">
                <a:solidFill>
                  <a:srgbClr val="000000"/>
                </a:solidFill>
              </a:rPr>
              <a:t> </a:t>
            </a:r>
            <a:r>
              <a:rPr lang="en-US" sz="1200" dirty="0" err="1">
                <a:solidFill>
                  <a:srgbClr val="000000"/>
                </a:solidFill>
              </a:rPr>
              <a:t>cov</a:t>
            </a:r>
            <a:r>
              <a:rPr lang="en-US" sz="1200" dirty="0">
                <a:solidFill>
                  <a:srgbClr val="000000"/>
                </a:solidFill>
              </a:rPr>
              <a:t> </a:t>
            </a:r>
            <a:r>
              <a:rPr lang="en-US" sz="1200" dirty="0" err="1">
                <a:solidFill>
                  <a:srgbClr val="000000"/>
                </a:solidFill>
              </a:rPr>
              <a:t>cuab</a:t>
            </a:r>
            <a:r>
              <a:rPr lang="en-US" sz="1200" dirty="0">
                <a:solidFill>
                  <a:srgbClr val="000000"/>
                </a:solidFill>
              </a:rPr>
              <a:t> </a:t>
            </a:r>
            <a:r>
              <a:rPr lang="en-US" sz="1200" dirty="0" err="1">
                <a:solidFill>
                  <a:srgbClr val="000000"/>
                </a:solidFill>
              </a:rPr>
              <a:t>yeej</a:t>
            </a:r>
            <a:r>
              <a:rPr lang="en-US" sz="1200" dirty="0">
                <a:solidFill>
                  <a:srgbClr val="000000"/>
                </a:solidFill>
              </a:rPr>
              <a:t>  </a:t>
            </a:r>
            <a:r>
              <a:rPr lang="en-US" sz="1200" dirty="0" err="1">
                <a:solidFill>
                  <a:srgbClr val="000000"/>
                </a:solidFill>
              </a:rPr>
              <a:t>ntawm</a:t>
            </a:r>
            <a:r>
              <a:rPr lang="en-US" sz="1200" dirty="0">
                <a:solidFill>
                  <a:srgbClr val="000000"/>
                </a:solidFill>
              </a:rPr>
              <a:t> </a:t>
            </a:r>
            <a:r>
              <a:rPr lang="en-US" sz="1200" dirty="0" err="1">
                <a:solidFill>
                  <a:srgbClr val="000000"/>
                </a:solidFill>
              </a:rPr>
              <a:t>peb</a:t>
            </a:r>
            <a:r>
              <a:rPr lang="en-US" sz="1200" dirty="0">
                <a:solidFill>
                  <a:srgbClr val="000000"/>
                </a:solidFill>
              </a:rPr>
              <a:t> </a:t>
            </a:r>
            <a:r>
              <a:rPr lang="en-US" sz="1200" dirty="0" err="1">
                <a:solidFill>
                  <a:srgbClr val="000000"/>
                </a:solidFill>
              </a:rPr>
              <a:t>cov</a:t>
            </a:r>
            <a:r>
              <a:rPr lang="en-US" sz="1200" dirty="0">
                <a:solidFill>
                  <a:srgbClr val="000000"/>
                </a:solidFill>
              </a:rPr>
              <a:t> </a:t>
            </a:r>
            <a:r>
              <a:rPr lang="en-US" sz="1200" dirty="0" err="1">
                <a:solidFill>
                  <a:srgbClr val="000000"/>
                </a:solidFill>
              </a:rPr>
              <a:t>rooj</a:t>
            </a:r>
            <a:r>
              <a:rPr lang="en-US" sz="1200" dirty="0">
                <a:solidFill>
                  <a:srgbClr val="000000"/>
                </a:solidFill>
              </a:rPr>
              <a:t> sib </a:t>
            </a:r>
            <a:r>
              <a:rPr lang="en-US" sz="1200" dirty="0" err="1">
                <a:solidFill>
                  <a:srgbClr val="000000"/>
                </a:solidFill>
              </a:rPr>
              <a:t>tham</a:t>
            </a:r>
            <a:r>
              <a:rPr lang="en-US" sz="1200" dirty="0">
                <a:solidFill>
                  <a:srgbClr val="000000"/>
                </a:solidFill>
              </a:rPr>
              <a:t> </a:t>
            </a:r>
            <a:r>
              <a:rPr lang="en-US" sz="1200" dirty="0" err="1">
                <a:solidFill>
                  <a:srgbClr val="000000"/>
                </a:solidFill>
              </a:rPr>
              <a:t>yav</a:t>
            </a:r>
            <a:r>
              <a:rPr lang="en-US" sz="1200" dirty="0">
                <a:solidFill>
                  <a:srgbClr val="000000"/>
                </a:solidFill>
              </a:rPr>
              <a:t> tom </a:t>
            </a:r>
            <a:r>
              <a:rPr lang="en-US" sz="1200" dirty="0" err="1">
                <a:solidFill>
                  <a:srgbClr val="000000"/>
                </a:solidFill>
              </a:rPr>
              <a:t>ntej</a:t>
            </a:r>
            <a:r>
              <a:rPr lang="en" sz="1200" dirty="0">
                <a:solidFill>
                  <a:srgbClr val="000000"/>
                </a:solidFill>
              </a:rPr>
              <a:t>.  </a:t>
            </a:r>
            <a:endParaRPr sz="1200" dirty="0">
              <a:solidFill>
                <a:srgbClr val="000000"/>
              </a:solidFill>
            </a:endParaRPr>
          </a:p>
          <a:p>
            <a:pPr marL="914400" lvl="0" indent="0" algn="l" rtl="0">
              <a:spcBef>
                <a:spcPts val="0"/>
              </a:spcBef>
              <a:spcAft>
                <a:spcPts val="0"/>
              </a:spcAft>
              <a:buNone/>
            </a:pPr>
            <a:endParaRPr dirty="0">
              <a:solidFill>
                <a:srgbClr val="0000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50"/>
          <p:cNvSpPr txBox="1">
            <a:spLocks noGrp="1"/>
          </p:cNvSpPr>
          <p:nvPr>
            <p:ph type="title"/>
          </p:nvPr>
        </p:nvSpPr>
        <p:spPr>
          <a:xfrm>
            <a:off x="311700" y="2724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b="1" u="sng" dirty="0"/>
              <a:t>Pawg Sab Laj Ntawm Pej Xeem Lub Rooj Sib Tham Yav Tom Ntej</a:t>
            </a:r>
            <a:endParaRPr b="1" u="sng" dirty="0"/>
          </a:p>
        </p:txBody>
      </p:sp>
      <p:sp>
        <p:nvSpPr>
          <p:cNvPr id="326" name="Google Shape;326;p50"/>
          <p:cNvSpPr txBox="1">
            <a:spLocks noGrp="1"/>
          </p:cNvSpPr>
          <p:nvPr>
            <p:ph type="body" idx="1"/>
          </p:nvPr>
        </p:nvSpPr>
        <p:spPr>
          <a:xfrm>
            <a:off x="311700" y="1524650"/>
            <a:ext cx="8520600" cy="3044400"/>
          </a:xfrm>
          <a:prstGeom prst="rect">
            <a:avLst/>
          </a:prstGeom>
        </p:spPr>
        <p:txBody>
          <a:bodyPr spcFirstLastPara="1" wrap="square" lIns="91425" tIns="91425" rIns="91425" bIns="91425" anchor="t" anchorCtr="0">
            <a:normAutofit/>
          </a:bodyPr>
          <a:lstStyle/>
          <a:p>
            <a:pPr marL="0" lvl="0" indent="0" algn="ctr" rtl="0">
              <a:spcBef>
                <a:spcPts val="1000"/>
              </a:spcBef>
              <a:spcAft>
                <a:spcPts val="0"/>
              </a:spcAft>
              <a:buNone/>
            </a:pPr>
            <a:r>
              <a:rPr lang="en" sz="2400" b="1" dirty="0">
                <a:solidFill>
                  <a:schemeClr val="dk1"/>
                </a:solidFill>
              </a:rPr>
              <a:t>Pawg Sab Laj Ntawm Pej Xeem Lub Rooj Sib Tham #2</a:t>
            </a:r>
            <a:endParaRPr sz="1600" dirty="0">
              <a:solidFill>
                <a:schemeClr val="dk1"/>
              </a:solidFill>
            </a:endParaRPr>
          </a:p>
          <a:p>
            <a:pPr marL="0" lvl="0" indent="0" algn="ctr" rtl="0">
              <a:lnSpc>
                <a:spcPct val="115000"/>
              </a:lnSpc>
              <a:spcBef>
                <a:spcPts val="1200"/>
              </a:spcBef>
              <a:spcAft>
                <a:spcPts val="0"/>
              </a:spcAft>
              <a:buNone/>
            </a:pPr>
            <a:endParaRPr dirty="0">
              <a:solidFill>
                <a:schemeClr val="dk1"/>
              </a:solidFill>
            </a:endParaRPr>
          </a:p>
          <a:p>
            <a:pPr marL="0" lvl="0" indent="0" algn="ctr" rtl="0">
              <a:lnSpc>
                <a:spcPct val="115000"/>
              </a:lnSpc>
              <a:spcBef>
                <a:spcPts val="1200"/>
              </a:spcBef>
              <a:spcAft>
                <a:spcPts val="1200"/>
              </a:spcAft>
              <a:buNone/>
            </a:pPr>
            <a:r>
              <a:rPr lang="en" sz="2000" dirty="0">
                <a:solidFill>
                  <a:schemeClr val="dk1"/>
                </a:solidFill>
              </a:rPr>
              <a:t>Hnub Tuesday, Hnub Tim 15 Lub Peb Hli Thaum 5:30pm-7pm</a:t>
            </a:r>
            <a:endParaRPr sz="2000" dirty="0">
              <a:solidFill>
                <a:schemeClr val="dk1"/>
              </a:solidFill>
            </a:endParaRPr>
          </a:p>
        </p:txBody>
      </p:sp>
      <p:pic>
        <p:nvPicPr>
          <p:cNvPr id="327" name="Google Shape;327;p50"/>
          <p:cNvPicPr preferRelativeResize="0"/>
          <p:nvPr/>
        </p:nvPicPr>
        <p:blipFill>
          <a:blip r:embed="rId3">
            <a:alphaModFix/>
          </a:blip>
          <a:stretch>
            <a:fillRect/>
          </a:stretch>
        </p:blipFill>
        <p:spPr>
          <a:xfrm>
            <a:off x="7670125" y="3731775"/>
            <a:ext cx="1315076" cy="13150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8"/>
        <p:cNvGrpSpPr/>
        <p:nvPr/>
      </p:nvGrpSpPr>
      <p:grpSpPr>
        <a:xfrm>
          <a:off x="0" y="0"/>
          <a:ext cx="0" cy="0"/>
          <a:chOff x="0" y="0"/>
          <a:chExt cx="0" cy="0"/>
        </a:xfrm>
      </p:grpSpPr>
      <p:sp>
        <p:nvSpPr>
          <p:cNvPr id="179" name="Google Shape;179;p38"/>
          <p:cNvSpPr txBox="1">
            <a:spLocks noGrp="1"/>
          </p:cNvSpPr>
          <p:nvPr>
            <p:ph type="ctrTitle" idx="4294967295"/>
          </p:nvPr>
        </p:nvSpPr>
        <p:spPr>
          <a:xfrm>
            <a:off x="997425" y="152389"/>
            <a:ext cx="7136700" cy="1022400"/>
          </a:xfrm>
          <a:prstGeom prst="rect">
            <a:avLst/>
          </a:prstGeom>
          <a:noFill/>
          <a:ln>
            <a:noFill/>
          </a:ln>
        </p:spPr>
        <p:txBody>
          <a:bodyPr spcFirstLastPara="1" wrap="square" lIns="91425" tIns="91425" rIns="91425" bIns="91425" anchor="t" anchorCtr="0">
            <a:noAutofit/>
          </a:bodyPr>
          <a:lstStyle/>
          <a:p>
            <a:pPr marL="0" marR="0" lvl="0" indent="0" algn="ctr" rtl="0">
              <a:lnSpc>
                <a:spcPct val="90000"/>
              </a:lnSpc>
              <a:spcBef>
                <a:spcPts val="0"/>
              </a:spcBef>
              <a:spcAft>
                <a:spcPts val="0"/>
              </a:spcAft>
              <a:buClr>
                <a:schemeClr val="dk1"/>
              </a:buClr>
              <a:buSzPts val="3300"/>
              <a:buFont typeface="Calibri"/>
              <a:buNone/>
            </a:pPr>
            <a:r>
              <a:rPr lang="en-US" b="1" i="0" u="none" strike="noStrike" cap="none" dirty="0">
                <a:solidFill>
                  <a:schemeClr val="lt1"/>
                </a:solidFill>
                <a:latin typeface="Calibri"/>
                <a:ea typeface="Calibri"/>
                <a:cs typeface="Calibri"/>
                <a:sym typeface="Calibri"/>
              </a:rPr>
              <a:t>Z</a:t>
            </a:r>
            <a:r>
              <a:rPr lang="en" b="1" i="0" u="none" strike="noStrike" cap="none" dirty="0">
                <a:solidFill>
                  <a:schemeClr val="lt1"/>
                </a:solidFill>
                <a:latin typeface="Calibri"/>
                <a:ea typeface="Calibri"/>
                <a:cs typeface="Calibri"/>
                <a:sym typeface="Calibri"/>
              </a:rPr>
              <a:t>oo siab txais tos, Cov lus qhia ntawm Zoom</a:t>
            </a:r>
            <a:endParaRPr lang="es-ES" b="1" i="0" u="none" strike="noStrike" cap="none" dirty="0">
              <a:solidFill>
                <a:schemeClr val="lt1"/>
              </a:solidFill>
              <a:latin typeface="Calibri"/>
              <a:ea typeface="Calibri"/>
              <a:cs typeface="Calibri"/>
              <a:sym typeface="Calibri"/>
            </a:endParaRPr>
          </a:p>
          <a:p>
            <a:pPr marL="0" marR="0" lvl="0" indent="0" algn="ctr" rtl="0">
              <a:lnSpc>
                <a:spcPct val="90000"/>
              </a:lnSpc>
              <a:spcBef>
                <a:spcPts val="0"/>
              </a:spcBef>
              <a:spcAft>
                <a:spcPts val="0"/>
              </a:spcAft>
              <a:buClr>
                <a:schemeClr val="dk1"/>
              </a:buClr>
              <a:buSzPts val="3300"/>
              <a:buFont typeface="Calibri"/>
              <a:buNone/>
            </a:pPr>
            <a:r>
              <a:rPr lang="es-ES" b="1" i="0" u="none" strike="noStrike" cap="none" dirty="0">
                <a:solidFill>
                  <a:schemeClr val="lt1"/>
                </a:solidFill>
                <a:latin typeface="Calibri"/>
                <a:ea typeface="Calibri"/>
                <a:cs typeface="Calibri"/>
                <a:sym typeface="Calibri"/>
              </a:rPr>
              <a:t>Bienvenidos, Instrucciones para Zoom</a:t>
            </a:r>
          </a:p>
        </p:txBody>
      </p:sp>
      <p:sp>
        <p:nvSpPr>
          <p:cNvPr id="180" name="Google Shape;180;p38"/>
          <p:cNvSpPr txBox="1">
            <a:spLocks noGrp="1"/>
          </p:cNvSpPr>
          <p:nvPr>
            <p:ph type="subTitle" idx="4294967295"/>
          </p:nvPr>
        </p:nvSpPr>
        <p:spPr>
          <a:xfrm>
            <a:off x="158225" y="1216000"/>
            <a:ext cx="7136700" cy="792600"/>
          </a:xfrm>
          <a:prstGeom prst="rect">
            <a:avLst/>
          </a:prstGeom>
          <a:noFill/>
          <a:ln>
            <a:noFill/>
          </a:ln>
        </p:spPr>
        <p:txBody>
          <a:bodyPr spcFirstLastPara="1" wrap="square" lIns="91425" tIns="91425" rIns="91425" bIns="91425" anchor="t" anchorCtr="0">
            <a:noAutofit/>
          </a:bodyPr>
          <a:lstStyle/>
          <a:p>
            <a:pPr marL="0" indent="0">
              <a:lnSpc>
                <a:spcPct val="90000"/>
              </a:lnSpc>
              <a:buClr>
                <a:schemeClr val="dk1"/>
              </a:buClr>
              <a:buSzPts val="1700"/>
              <a:buNone/>
            </a:pPr>
            <a:r>
              <a:rPr lang="en-US" sz="1700" b="0" i="0" u="none" strike="noStrike" cap="none" dirty="0" err="1">
                <a:solidFill>
                  <a:schemeClr val="lt1"/>
                </a:solidFill>
                <a:latin typeface="Calibri"/>
                <a:ea typeface="Calibri"/>
                <a:cs typeface="Calibri"/>
                <a:sym typeface="Calibri"/>
              </a:rPr>
              <a:t>Xaiv</a:t>
            </a:r>
            <a:r>
              <a:rPr lang="en-US" sz="1700" b="0" i="0" u="none" strike="noStrike" cap="none" dirty="0">
                <a:solidFill>
                  <a:schemeClr val="lt1"/>
                </a:solidFill>
                <a:latin typeface="Calibri"/>
                <a:ea typeface="Calibri"/>
                <a:cs typeface="Calibri"/>
                <a:sym typeface="Calibri"/>
              </a:rPr>
              <a:t> </a:t>
            </a:r>
            <a:r>
              <a:rPr lang="en-US" sz="1700" b="0" i="0" u="none" strike="noStrike" cap="none" dirty="0" err="1">
                <a:solidFill>
                  <a:schemeClr val="lt1"/>
                </a:solidFill>
                <a:latin typeface="Calibri"/>
                <a:ea typeface="Calibri"/>
                <a:cs typeface="Calibri"/>
                <a:sym typeface="Calibri"/>
              </a:rPr>
              <a:t>lub</a:t>
            </a:r>
            <a:r>
              <a:rPr lang="en-US" sz="1700" b="0" i="0" u="none" strike="noStrike" cap="none" dirty="0">
                <a:solidFill>
                  <a:schemeClr val="lt1"/>
                </a:solidFill>
                <a:latin typeface="Calibri"/>
                <a:ea typeface="Calibri"/>
                <a:cs typeface="Calibri"/>
                <a:sym typeface="Calibri"/>
              </a:rPr>
              <a:t> Icon </a:t>
            </a:r>
            <a:r>
              <a:rPr lang="en-US" sz="1700" b="0" i="0" u="none" strike="noStrike" cap="none" dirty="0" err="1">
                <a:solidFill>
                  <a:schemeClr val="lt1"/>
                </a:solidFill>
                <a:latin typeface="Calibri"/>
                <a:ea typeface="Calibri"/>
                <a:cs typeface="Calibri"/>
                <a:sym typeface="Calibri"/>
              </a:rPr>
              <a:t>Ntuj,Tom</a:t>
            </a:r>
            <a:r>
              <a:rPr lang="en-US" sz="1700" b="0" i="0" u="none" strike="noStrike" cap="none" dirty="0">
                <a:solidFill>
                  <a:schemeClr val="lt1"/>
                </a:solidFill>
                <a:latin typeface="Calibri"/>
                <a:ea typeface="Calibri"/>
                <a:cs typeface="Calibri"/>
                <a:sym typeface="Calibri"/>
              </a:rPr>
              <a:t> </a:t>
            </a:r>
            <a:r>
              <a:rPr lang="en-US" sz="1700" b="0" i="0" u="none" strike="noStrike" cap="none" dirty="0" err="1">
                <a:solidFill>
                  <a:schemeClr val="lt1"/>
                </a:solidFill>
                <a:latin typeface="Calibri"/>
                <a:ea typeface="Calibri"/>
                <a:cs typeface="Calibri"/>
                <a:sym typeface="Calibri"/>
              </a:rPr>
              <a:t>qab</a:t>
            </a:r>
            <a:r>
              <a:rPr lang="en-US" sz="1700" b="0" i="0" u="none" strike="noStrike" cap="none" dirty="0">
                <a:solidFill>
                  <a:schemeClr val="lt1"/>
                </a:solidFill>
                <a:latin typeface="Calibri"/>
                <a:ea typeface="Calibri"/>
                <a:cs typeface="Calibri"/>
                <a:sym typeface="Calibri"/>
              </a:rPr>
              <a:t> </a:t>
            </a:r>
            <a:r>
              <a:rPr lang="en-US" sz="1700" b="0" i="0" u="none" strike="noStrike" cap="none" dirty="0" err="1">
                <a:solidFill>
                  <a:schemeClr val="lt1"/>
                </a:solidFill>
                <a:latin typeface="Calibri"/>
                <a:ea typeface="Calibri"/>
                <a:cs typeface="Calibri"/>
                <a:sym typeface="Calibri"/>
              </a:rPr>
              <a:t>ntawv</a:t>
            </a:r>
            <a:r>
              <a:rPr lang="en-US" sz="1700" b="0" i="0" u="none" strike="noStrike" cap="none" dirty="0">
                <a:solidFill>
                  <a:schemeClr val="lt1"/>
                </a:solidFill>
                <a:latin typeface="Calibri"/>
                <a:ea typeface="Calibri"/>
                <a:cs typeface="Calibri"/>
                <a:sym typeface="Calibri"/>
              </a:rPr>
              <a:t> </a:t>
            </a:r>
            <a:r>
              <a:rPr lang="en-US" sz="1700" b="0" i="0" u="none" strike="noStrike" cap="none" dirty="0" err="1">
                <a:solidFill>
                  <a:schemeClr val="lt1"/>
                </a:solidFill>
                <a:latin typeface="Calibri"/>
                <a:ea typeface="Calibri"/>
                <a:cs typeface="Calibri"/>
                <a:sym typeface="Calibri"/>
              </a:rPr>
              <a:t>xaiv</a:t>
            </a:r>
            <a:r>
              <a:rPr lang="en-US" sz="1700" b="0" i="0" u="none" strike="noStrike" cap="none" dirty="0">
                <a:solidFill>
                  <a:schemeClr val="lt1"/>
                </a:solidFill>
                <a:latin typeface="Calibri"/>
                <a:ea typeface="Calibri"/>
                <a:cs typeface="Calibri"/>
                <a:sym typeface="Calibri"/>
              </a:rPr>
              <a:t> koj </a:t>
            </a:r>
            <a:r>
              <a:rPr lang="en-US" sz="1700" b="0" i="0" u="none" strike="noStrike" cap="none" dirty="0" err="1">
                <a:solidFill>
                  <a:schemeClr val="lt1"/>
                </a:solidFill>
                <a:latin typeface="Calibri"/>
                <a:ea typeface="Calibri"/>
                <a:cs typeface="Calibri"/>
                <a:sym typeface="Calibri"/>
              </a:rPr>
              <a:t>hom</a:t>
            </a:r>
            <a:r>
              <a:rPr lang="en-US" sz="1700" b="0" i="0" u="none" strike="noStrike" cap="none" dirty="0">
                <a:solidFill>
                  <a:schemeClr val="lt1"/>
                </a:solidFill>
                <a:latin typeface="Calibri"/>
                <a:ea typeface="Calibri"/>
                <a:cs typeface="Calibri"/>
                <a:sym typeface="Calibri"/>
              </a:rPr>
              <a:t> </a:t>
            </a:r>
            <a:r>
              <a:rPr lang="en-US" sz="1700" b="0" i="0" u="none" strike="noStrike" cap="none" dirty="0" err="1">
                <a:solidFill>
                  <a:schemeClr val="lt1"/>
                </a:solidFill>
                <a:latin typeface="Calibri"/>
                <a:ea typeface="Calibri"/>
                <a:cs typeface="Calibri"/>
                <a:sym typeface="Calibri"/>
              </a:rPr>
              <a:t>lus</a:t>
            </a:r>
            <a:r>
              <a:rPr lang="en" sz="1700" b="0" i="0" u="none" strike="noStrike" cap="none" dirty="0">
                <a:solidFill>
                  <a:schemeClr val="lt1"/>
                </a:solidFill>
                <a:latin typeface="Calibri"/>
                <a:ea typeface="Calibri"/>
                <a:cs typeface="Calibri"/>
                <a:sym typeface="Calibri"/>
              </a:rPr>
              <a:t> </a:t>
            </a:r>
            <a:endParaRPr sz="1800" b="0" i="0" u="none" strike="noStrike" cap="none" dirty="0">
              <a:solidFill>
                <a:schemeClr val="lt1"/>
              </a:solidFill>
              <a:latin typeface="Arial"/>
              <a:ea typeface="Arial"/>
              <a:cs typeface="Arial"/>
              <a:sym typeface="Arial"/>
            </a:endParaRPr>
          </a:p>
          <a:p>
            <a:pPr marL="0" marR="0" lvl="0" indent="0" algn="l" rtl="0">
              <a:lnSpc>
                <a:spcPct val="90000"/>
              </a:lnSpc>
              <a:spcBef>
                <a:spcPts val="0"/>
              </a:spcBef>
              <a:spcAft>
                <a:spcPts val="0"/>
              </a:spcAft>
              <a:buClr>
                <a:schemeClr val="dk1"/>
              </a:buClr>
              <a:buSzPts val="1700"/>
              <a:buFont typeface="Arial"/>
              <a:buNone/>
            </a:pPr>
            <a:r>
              <a:rPr lang="en" sz="1700" b="0" i="0" u="none" strike="noStrike" cap="none" dirty="0">
                <a:solidFill>
                  <a:schemeClr val="lt1"/>
                </a:solidFill>
                <a:latin typeface="Calibri"/>
                <a:ea typeface="Calibri"/>
                <a:cs typeface="Calibri"/>
                <a:sym typeface="Calibri"/>
              </a:rPr>
              <a:t>Selecciona el Icono de Mundo, Elije Tu Idioma Preferido</a:t>
            </a:r>
            <a:endParaRPr sz="1700" b="0" i="0" u="none" strike="noStrike" cap="none" dirty="0">
              <a:solidFill>
                <a:schemeClr val="lt1"/>
              </a:solidFill>
              <a:highlight>
                <a:srgbClr val="FFF2CC"/>
              </a:highlight>
              <a:latin typeface="Calibri"/>
              <a:ea typeface="Calibri"/>
              <a:cs typeface="Calibri"/>
              <a:sym typeface="Calibri"/>
            </a:endParaRPr>
          </a:p>
          <a:p>
            <a:pPr marL="0" marR="0" lvl="0" indent="0" algn="l" rtl="0">
              <a:lnSpc>
                <a:spcPct val="90000"/>
              </a:lnSpc>
              <a:spcBef>
                <a:spcPts val="0"/>
              </a:spcBef>
              <a:spcAft>
                <a:spcPts val="1200"/>
              </a:spcAft>
              <a:buClr>
                <a:schemeClr val="dk1"/>
              </a:buClr>
              <a:buSzPts val="1700"/>
              <a:buFont typeface="Arial"/>
              <a:buNone/>
            </a:pPr>
            <a:endParaRPr sz="1700" b="0" i="0" u="none" strike="noStrike" cap="none" dirty="0">
              <a:solidFill>
                <a:schemeClr val="lt1"/>
              </a:solidFill>
              <a:latin typeface="Calibri"/>
              <a:ea typeface="Calibri"/>
              <a:cs typeface="Calibri"/>
              <a:sym typeface="Calibri"/>
            </a:endParaRPr>
          </a:p>
        </p:txBody>
      </p:sp>
      <p:pic>
        <p:nvPicPr>
          <p:cNvPr id="181" name="Google Shape;181;p38"/>
          <p:cNvPicPr preferRelativeResize="0"/>
          <p:nvPr/>
        </p:nvPicPr>
        <p:blipFill rotWithShape="1">
          <a:blip r:embed="rId3">
            <a:alphaModFix/>
          </a:blip>
          <a:srcRect/>
          <a:stretch/>
        </p:blipFill>
        <p:spPr>
          <a:xfrm>
            <a:off x="202826" y="1955653"/>
            <a:ext cx="8839198" cy="355345"/>
          </a:xfrm>
          <a:prstGeom prst="rect">
            <a:avLst/>
          </a:prstGeom>
          <a:noFill/>
          <a:ln>
            <a:noFill/>
          </a:ln>
        </p:spPr>
      </p:pic>
      <p:sp>
        <p:nvSpPr>
          <p:cNvPr id="182" name="Google Shape;182;p38"/>
          <p:cNvSpPr/>
          <p:nvPr/>
        </p:nvSpPr>
        <p:spPr>
          <a:xfrm rot="-10796772">
            <a:off x="5492999" y="1397301"/>
            <a:ext cx="319500" cy="495900"/>
          </a:xfrm>
          <a:prstGeom prst="up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FF0000"/>
              </a:solidFill>
              <a:latin typeface="Calibri"/>
              <a:ea typeface="Calibri"/>
              <a:cs typeface="Calibri"/>
              <a:sym typeface="Calibri"/>
            </a:endParaRPr>
          </a:p>
        </p:txBody>
      </p:sp>
      <p:pic>
        <p:nvPicPr>
          <p:cNvPr id="183" name="Google Shape;183;p38"/>
          <p:cNvPicPr preferRelativeResize="0"/>
          <p:nvPr/>
        </p:nvPicPr>
        <p:blipFill rotWithShape="1">
          <a:blip r:embed="rId4">
            <a:alphaModFix/>
          </a:blip>
          <a:srcRect t="78025" r="16826" b="3818"/>
          <a:stretch/>
        </p:blipFill>
        <p:spPr>
          <a:xfrm>
            <a:off x="165000" y="2460225"/>
            <a:ext cx="8914848" cy="1094572"/>
          </a:xfrm>
          <a:prstGeom prst="rect">
            <a:avLst/>
          </a:prstGeom>
          <a:noFill/>
          <a:ln>
            <a:noFill/>
          </a:ln>
        </p:spPr>
      </p:pic>
      <p:sp>
        <p:nvSpPr>
          <p:cNvPr id="184" name="Google Shape;184;p38"/>
          <p:cNvSpPr/>
          <p:nvPr/>
        </p:nvSpPr>
        <p:spPr>
          <a:xfrm rot="-5397232">
            <a:off x="6425113" y="2381094"/>
            <a:ext cx="372600" cy="849900"/>
          </a:xfrm>
          <a:prstGeom prst="up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FF0000"/>
              </a:solidFill>
              <a:latin typeface="Calibri"/>
              <a:ea typeface="Calibri"/>
              <a:cs typeface="Calibri"/>
              <a:sym typeface="Calibri"/>
            </a:endParaRPr>
          </a:p>
        </p:txBody>
      </p:sp>
      <p:sp>
        <p:nvSpPr>
          <p:cNvPr id="185" name="Google Shape;185;p38"/>
          <p:cNvSpPr txBox="1">
            <a:spLocks noGrp="1"/>
          </p:cNvSpPr>
          <p:nvPr>
            <p:ph type="subTitle" idx="4294967295"/>
          </p:nvPr>
        </p:nvSpPr>
        <p:spPr>
          <a:xfrm>
            <a:off x="107725" y="4350225"/>
            <a:ext cx="8972100" cy="5367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rgbClr val="6AA84F"/>
              </a:buClr>
              <a:buSzPts val="1300"/>
              <a:buFont typeface="Arial"/>
              <a:buNone/>
            </a:pPr>
            <a:r>
              <a:rPr lang="en" sz="1300" b="0" i="0" u="none" strike="noStrike" cap="none">
                <a:solidFill>
                  <a:srgbClr val="6AA84F"/>
                </a:solidFill>
                <a:latin typeface="Calibri"/>
                <a:ea typeface="Calibri"/>
                <a:cs typeface="Calibri"/>
                <a:sym typeface="Calibri"/>
              </a:rPr>
              <a:t>Tech support:</a:t>
            </a:r>
            <a:endParaRPr sz="1800" b="0" i="0" u="none" strike="noStrike" cap="none">
              <a:solidFill>
                <a:schemeClr val="lt2"/>
              </a:solidFill>
              <a:latin typeface="Arial"/>
              <a:ea typeface="Arial"/>
              <a:cs typeface="Arial"/>
              <a:sym typeface="Arial"/>
            </a:endParaRPr>
          </a:p>
          <a:p>
            <a:pPr marL="0" marR="0" lvl="0" indent="0" algn="l" rtl="0">
              <a:lnSpc>
                <a:spcPct val="90000"/>
              </a:lnSpc>
              <a:spcBef>
                <a:spcPts val="0"/>
              </a:spcBef>
              <a:spcAft>
                <a:spcPts val="1200"/>
              </a:spcAft>
              <a:buClr>
                <a:srgbClr val="6AA84F"/>
              </a:buClr>
              <a:buSzPts val="1300"/>
              <a:buFont typeface="Arial"/>
              <a:buNone/>
            </a:pPr>
            <a:r>
              <a:rPr lang="en" sz="1300" b="0" i="0" u="none" strike="noStrike" cap="none">
                <a:solidFill>
                  <a:srgbClr val="6AA84F"/>
                </a:solidFill>
                <a:latin typeface="Calibri"/>
                <a:ea typeface="Calibri"/>
                <a:cs typeface="Calibri"/>
                <a:sym typeface="Calibri"/>
              </a:rPr>
              <a:t>Para Apoyo Técnico:</a:t>
            </a:r>
            <a:endParaRPr sz="1300" b="0" i="0" u="none" strike="noStrike" cap="none">
              <a:solidFill>
                <a:srgbClr val="6AA84F"/>
              </a:solidFill>
              <a:latin typeface="Calibri"/>
              <a:ea typeface="Calibri"/>
              <a:cs typeface="Calibri"/>
              <a:sym typeface="Calibri"/>
            </a:endParaRPr>
          </a:p>
        </p:txBody>
      </p:sp>
      <p:sp>
        <p:nvSpPr>
          <p:cNvPr id="186" name="Google Shape;186;p38"/>
          <p:cNvSpPr txBox="1">
            <a:spLocks noGrp="1"/>
          </p:cNvSpPr>
          <p:nvPr>
            <p:ph type="subTitle" idx="4294967295"/>
          </p:nvPr>
        </p:nvSpPr>
        <p:spPr>
          <a:xfrm>
            <a:off x="259950" y="3679400"/>
            <a:ext cx="8624100" cy="4962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chemeClr val="dk1"/>
              </a:buClr>
              <a:buSzPts val="1100"/>
              <a:buFont typeface="Arial"/>
              <a:buNone/>
            </a:pPr>
            <a:r>
              <a:rPr lang="en" sz="1100" dirty="0">
                <a:solidFill>
                  <a:schemeClr val="lt1"/>
                </a:solidFill>
                <a:latin typeface="Calibri"/>
                <a:ea typeface="Calibri"/>
                <a:cs typeface="Calibri"/>
                <a:sym typeface="Calibri"/>
              </a:rPr>
              <a:t>Lub rooj sib tham yuav muaj kev txhais lus ib txhij, yog li txais to koj li kev tawm tswv yim ua koj hom lus</a:t>
            </a:r>
            <a:r>
              <a:rPr lang="en" sz="1100" b="0" i="0" u="none" strike="noStrike" cap="none" dirty="0">
                <a:solidFill>
                  <a:schemeClr val="lt1"/>
                </a:solidFill>
                <a:latin typeface="Calibri"/>
                <a:ea typeface="Calibri"/>
                <a:cs typeface="Calibri"/>
                <a:sym typeface="Calibri"/>
              </a:rPr>
              <a:t>. </a:t>
            </a:r>
            <a:endParaRPr sz="1800" b="0" i="0" u="none" strike="noStrike" cap="none" dirty="0">
              <a:solidFill>
                <a:schemeClr val="lt1"/>
              </a:solidFill>
              <a:latin typeface="Arial"/>
              <a:ea typeface="Arial"/>
              <a:cs typeface="Arial"/>
              <a:sym typeface="Arial"/>
            </a:endParaRPr>
          </a:p>
          <a:p>
            <a:pPr marL="0" marR="0" lvl="0" indent="0" algn="l" rtl="0">
              <a:lnSpc>
                <a:spcPct val="90000"/>
              </a:lnSpc>
              <a:spcBef>
                <a:spcPts val="0"/>
              </a:spcBef>
              <a:spcAft>
                <a:spcPts val="1200"/>
              </a:spcAft>
              <a:buClr>
                <a:schemeClr val="dk1"/>
              </a:buClr>
              <a:buSzPts val="1100"/>
              <a:buFont typeface="Arial"/>
              <a:buNone/>
            </a:pPr>
            <a:r>
              <a:rPr lang="en" sz="1100" b="0" i="0" u="none" strike="noStrike" cap="none" dirty="0">
                <a:solidFill>
                  <a:schemeClr val="lt1"/>
                </a:solidFill>
                <a:latin typeface="Calibri"/>
                <a:ea typeface="Calibri"/>
                <a:cs typeface="Calibri"/>
                <a:sym typeface="Calibri"/>
              </a:rPr>
              <a:t>La junta será interpretada simultáneamente, así que le invitamos a que haga comentarios en su lenguaje nativo. </a:t>
            </a:r>
            <a:endParaRPr sz="1800" b="0" i="0" u="none" strike="noStrike" cap="none" dirty="0">
              <a:solidFill>
                <a:schemeClr val="lt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190"/>
        <p:cNvGrpSpPr/>
        <p:nvPr/>
      </p:nvGrpSpPr>
      <p:grpSpPr>
        <a:xfrm>
          <a:off x="0" y="0"/>
          <a:ext cx="0" cy="0"/>
          <a:chOff x="0" y="0"/>
          <a:chExt cx="0" cy="0"/>
        </a:xfrm>
      </p:grpSpPr>
      <p:sp>
        <p:nvSpPr>
          <p:cNvPr id="191" name="Google Shape;191;p3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 b="1" dirty="0">
                <a:solidFill>
                  <a:schemeClr val="lt1"/>
                </a:solidFill>
              </a:rPr>
              <a:t>TXHEEJ TXHEEM (AGENDA)</a:t>
            </a:r>
            <a:endParaRPr dirty="0"/>
          </a:p>
        </p:txBody>
      </p:sp>
      <p:sp>
        <p:nvSpPr>
          <p:cNvPr id="192" name="Google Shape;192;p39"/>
          <p:cNvSpPr txBox="1">
            <a:spLocks noGrp="1"/>
          </p:cNvSpPr>
          <p:nvPr>
            <p:ph type="body" idx="1"/>
          </p:nvPr>
        </p:nvSpPr>
        <p:spPr>
          <a:xfrm>
            <a:off x="598500" y="1439825"/>
            <a:ext cx="8277300" cy="3370200"/>
          </a:xfrm>
          <a:prstGeom prst="rect">
            <a:avLst/>
          </a:prstGeom>
          <a:noFill/>
          <a:ln>
            <a:noFill/>
          </a:ln>
        </p:spPr>
        <p:txBody>
          <a:bodyPr spcFirstLastPara="1" wrap="square" lIns="91425" tIns="91425" rIns="91425" bIns="91425" anchor="t" anchorCtr="0">
            <a:normAutofit/>
          </a:bodyPr>
          <a:lstStyle/>
          <a:p>
            <a:pPr marL="457200" lvl="0" indent="-357822" algn="l" rtl="0">
              <a:lnSpc>
                <a:spcPct val="115000"/>
              </a:lnSpc>
              <a:spcBef>
                <a:spcPts val="0"/>
              </a:spcBef>
              <a:spcAft>
                <a:spcPts val="0"/>
              </a:spcAft>
              <a:buClr>
                <a:srgbClr val="000000"/>
              </a:buClr>
              <a:buSzPct val="100000"/>
              <a:buChar char="●"/>
            </a:pPr>
            <a:r>
              <a:rPr lang="en" b="1" dirty="0">
                <a:solidFill>
                  <a:srgbClr val="000000"/>
                </a:solidFill>
              </a:rPr>
              <a:t>Txoj Cais Ntawm Pab Pawg/Cov Txhiaj Ntsig</a:t>
            </a:r>
            <a:endParaRPr b="1" dirty="0">
              <a:solidFill>
                <a:srgbClr val="000000"/>
              </a:solidFill>
            </a:endParaRPr>
          </a:p>
          <a:p>
            <a:pPr marL="457200" lvl="0" indent="-357822" algn="l" rtl="0">
              <a:lnSpc>
                <a:spcPct val="115000"/>
              </a:lnSpc>
              <a:spcBef>
                <a:spcPts val="0"/>
              </a:spcBef>
              <a:spcAft>
                <a:spcPts val="0"/>
              </a:spcAft>
              <a:buClr>
                <a:srgbClr val="000000"/>
              </a:buClr>
              <a:buSzPct val="100000"/>
              <a:buChar char="●"/>
            </a:pPr>
            <a:r>
              <a:rPr lang="en" b="1" dirty="0">
                <a:solidFill>
                  <a:srgbClr val="000000"/>
                </a:solidFill>
              </a:rPr>
              <a:t>Kev Lom Zem Ntawm Kev Tsim Kho Av</a:t>
            </a:r>
            <a:endParaRPr b="1" dirty="0">
              <a:solidFill>
                <a:srgbClr val="000000"/>
              </a:solidFill>
            </a:endParaRPr>
          </a:p>
          <a:p>
            <a:pPr marL="457200" lvl="0" indent="-357822" algn="l" rtl="0">
              <a:lnSpc>
                <a:spcPct val="115000"/>
              </a:lnSpc>
              <a:spcBef>
                <a:spcPts val="0"/>
              </a:spcBef>
              <a:spcAft>
                <a:spcPts val="0"/>
              </a:spcAft>
              <a:buClr>
                <a:srgbClr val="000000"/>
              </a:buClr>
              <a:buSzPct val="100000"/>
              <a:buChar char="●"/>
            </a:pPr>
            <a:r>
              <a:rPr lang="en" b="1" dirty="0">
                <a:solidFill>
                  <a:srgbClr val="000000"/>
                </a:solidFill>
              </a:rPr>
              <a:t>Rov Ntsuam Xyuas cov teeb meem</a:t>
            </a:r>
            <a:endParaRPr b="1" dirty="0">
              <a:solidFill>
                <a:srgbClr val="000000"/>
              </a:solidFill>
            </a:endParaRPr>
          </a:p>
          <a:p>
            <a:pPr marL="457200" lvl="0" indent="-357822" algn="l" rtl="0">
              <a:lnSpc>
                <a:spcPct val="115000"/>
              </a:lnSpc>
              <a:spcBef>
                <a:spcPts val="0"/>
              </a:spcBef>
              <a:spcAft>
                <a:spcPts val="0"/>
              </a:spcAft>
              <a:buClr>
                <a:srgbClr val="000000"/>
              </a:buClr>
              <a:buSzPct val="100000"/>
              <a:buChar char="●"/>
            </a:pPr>
            <a:r>
              <a:rPr lang="en" b="1" dirty="0">
                <a:solidFill>
                  <a:srgbClr val="000000"/>
                </a:solidFill>
              </a:rPr>
              <a:t>Rov Ntsuam Xyuas lub sij hawm</a:t>
            </a:r>
            <a:endParaRPr b="1" dirty="0">
              <a:solidFill>
                <a:srgbClr val="000000"/>
              </a:solidFill>
            </a:endParaRPr>
          </a:p>
          <a:p>
            <a:pPr marL="457200" lvl="0" indent="-357822" algn="l" rtl="0">
              <a:lnSpc>
                <a:spcPct val="115000"/>
              </a:lnSpc>
              <a:spcBef>
                <a:spcPts val="0"/>
              </a:spcBef>
              <a:spcAft>
                <a:spcPts val="0"/>
              </a:spcAft>
              <a:buClr>
                <a:srgbClr val="000000"/>
              </a:buClr>
              <a:buSzPct val="100000"/>
              <a:buChar char="●"/>
            </a:pPr>
            <a:r>
              <a:rPr lang="en" b="1" dirty="0">
                <a:solidFill>
                  <a:srgbClr val="000000"/>
                </a:solidFill>
              </a:rPr>
              <a:t>Faib ua pab paw raws cov ntsiab lus (1 teev)</a:t>
            </a:r>
            <a:endParaRPr b="1" dirty="0">
              <a:solidFill>
                <a:srgbClr val="000000"/>
              </a:solidFill>
            </a:endParaRPr>
          </a:p>
          <a:p>
            <a:pPr marL="457200" lvl="0" indent="-357822" algn="l" rtl="0">
              <a:lnSpc>
                <a:spcPct val="115000"/>
              </a:lnSpc>
              <a:spcBef>
                <a:spcPts val="0"/>
              </a:spcBef>
              <a:spcAft>
                <a:spcPts val="0"/>
              </a:spcAft>
              <a:buClr>
                <a:srgbClr val="000000"/>
              </a:buClr>
              <a:buSzPct val="100000"/>
              <a:buChar char="●"/>
            </a:pPr>
            <a:r>
              <a:rPr lang="en-US" b="1" dirty="0" err="1">
                <a:solidFill>
                  <a:srgbClr val="000000"/>
                </a:solidFill>
              </a:rPr>
              <a:t>Rov</a:t>
            </a:r>
            <a:r>
              <a:rPr lang="en-US" b="1" dirty="0">
                <a:solidFill>
                  <a:srgbClr val="000000"/>
                </a:solidFill>
              </a:rPr>
              <a:t> </a:t>
            </a:r>
            <a:r>
              <a:rPr lang="en-US" b="1" dirty="0" err="1">
                <a:solidFill>
                  <a:srgbClr val="000000"/>
                </a:solidFill>
              </a:rPr>
              <a:t>qab</a:t>
            </a:r>
            <a:r>
              <a:rPr lang="en-US" b="1" dirty="0">
                <a:solidFill>
                  <a:srgbClr val="000000"/>
                </a:solidFill>
              </a:rPr>
              <a:t> los </a:t>
            </a:r>
            <a:r>
              <a:rPr lang="en-US" b="1" dirty="0" err="1">
                <a:solidFill>
                  <a:srgbClr val="000000"/>
                </a:solidFill>
              </a:rPr>
              <a:t>ua</a:t>
            </a:r>
            <a:r>
              <a:rPr lang="en-US" b="1" dirty="0">
                <a:solidFill>
                  <a:srgbClr val="000000"/>
                </a:solidFill>
              </a:rPr>
              <a:t> </a:t>
            </a:r>
            <a:r>
              <a:rPr lang="en-US" b="1" dirty="0" err="1">
                <a:solidFill>
                  <a:srgbClr val="000000"/>
                </a:solidFill>
              </a:rPr>
              <a:t>ke</a:t>
            </a:r>
            <a:r>
              <a:rPr lang="en-US" b="1" dirty="0">
                <a:solidFill>
                  <a:srgbClr val="000000"/>
                </a:solidFill>
              </a:rPr>
              <a:t> </a:t>
            </a:r>
            <a:r>
              <a:rPr lang="en-US" b="1" dirty="0" err="1">
                <a:solidFill>
                  <a:srgbClr val="000000"/>
                </a:solidFill>
              </a:rPr>
              <a:t>thiab</a:t>
            </a:r>
            <a:r>
              <a:rPr lang="en-US" b="1" dirty="0">
                <a:solidFill>
                  <a:srgbClr val="000000"/>
                </a:solidFill>
              </a:rPr>
              <a:t> sib </a:t>
            </a:r>
            <a:r>
              <a:rPr lang="en-US" b="1" dirty="0" err="1">
                <a:solidFill>
                  <a:srgbClr val="000000"/>
                </a:solidFill>
              </a:rPr>
              <a:t>qhia</a:t>
            </a:r>
            <a:r>
              <a:rPr lang="en-US" b="1" dirty="0">
                <a:solidFill>
                  <a:srgbClr val="000000"/>
                </a:solidFill>
              </a:rPr>
              <a:t> </a:t>
            </a:r>
            <a:r>
              <a:rPr lang="en-US" b="1" dirty="0" err="1">
                <a:solidFill>
                  <a:srgbClr val="000000"/>
                </a:solidFill>
              </a:rPr>
              <a:t>cov</a:t>
            </a:r>
            <a:r>
              <a:rPr lang="en-US" b="1" dirty="0">
                <a:solidFill>
                  <a:srgbClr val="000000"/>
                </a:solidFill>
              </a:rPr>
              <a:t> </a:t>
            </a:r>
            <a:r>
              <a:rPr lang="en-US" b="1" dirty="0" err="1">
                <a:solidFill>
                  <a:srgbClr val="000000"/>
                </a:solidFill>
              </a:rPr>
              <a:t>ntsiab</a:t>
            </a:r>
            <a:r>
              <a:rPr lang="en-US" b="1" dirty="0">
                <a:solidFill>
                  <a:srgbClr val="000000"/>
                </a:solidFill>
              </a:rPr>
              <a:t> </a:t>
            </a:r>
            <a:r>
              <a:rPr lang="en-US" b="1" dirty="0" err="1">
                <a:solidFill>
                  <a:srgbClr val="000000"/>
                </a:solidFill>
              </a:rPr>
              <a:t>lus</a:t>
            </a:r>
            <a:r>
              <a:rPr lang="en-US" b="1" dirty="0">
                <a:solidFill>
                  <a:srgbClr val="000000"/>
                </a:solidFill>
              </a:rPr>
              <a:t> </a:t>
            </a:r>
            <a:r>
              <a:rPr lang="en-US" b="1" dirty="0" err="1">
                <a:solidFill>
                  <a:srgbClr val="000000"/>
                </a:solidFill>
              </a:rPr>
              <a:t>ntawm</a:t>
            </a:r>
            <a:r>
              <a:rPr lang="en-US" b="1" dirty="0">
                <a:solidFill>
                  <a:srgbClr val="000000"/>
                </a:solidFill>
              </a:rPr>
              <a:t> </a:t>
            </a:r>
            <a:r>
              <a:rPr lang="en-US" b="1" dirty="0" err="1">
                <a:solidFill>
                  <a:srgbClr val="000000"/>
                </a:solidFill>
              </a:rPr>
              <a:t>txhua</a:t>
            </a:r>
            <a:r>
              <a:rPr lang="en-US" b="1" dirty="0">
                <a:solidFill>
                  <a:srgbClr val="000000"/>
                </a:solidFill>
              </a:rPr>
              <a:t> </a:t>
            </a:r>
            <a:r>
              <a:rPr lang="en-US" b="1" dirty="0" err="1">
                <a:solidFill>
                  <a:srgbClr val="000000"/>
                </a:solidFill>
              </a:rPr>
              <a:t>qhov</a:t>
            </a:r>
            <a:r>
              <a:rPr lang="en-US" b="1" dirty="0">
                <a:solidFill>
                  <a:srgbClr val="000000"/>
                </a:solidFill>
              </a:rPr>
              <a:t> </a:t>
            </a:r>
            <a:r>
              <a:rPr lang="en-US" b="1" dirty="0" err="1">
                <a:solidFill>
                  <a:srgbClr val="000000"/>
                </a:solidFill>
              </a:rPr>
              <a:t>teeb</a:t>
            </a:r>
            <a:r>
              <a:rPr lang="en-US" b="1" dirty="0">
                <a:solidFill>
                  <a:srgbClr val="000000"/>
                </a:solidFill>
              </a:rPr>
              <a:t> </a:t>
            </a:r>
            <a:r>
              <a:rPr lang="en-US" b="1" dirty="0" err="1">
                <a:solidFill>
                  <a:srgbClr val="000000"/>
                </a:solidFill>
              </a:rPr>
              <a:t>meem</a:t>
            </a:r>
            <a:r>
              <a:rPr lang="en-US" b="1" dirty="0">
                <a:solidFill>
                  <a:srgbClr val="000000"/>
                </a:solidFill>
              </a:rPr>
              <a:t> </a:t>
            </a:r>
            <a:r>
              <a:rPr lang="en-US" b="1" dirty="0" err="1">
                <a:solidFill>
                  <a:srgbClr val="000000"/>
                </a:solidFill>
              </a:rPr>
              <a:t>hauv</a:t>
            </a:r>
            <a:r>
              <a:rPr lang="en-US" b="1" dirty="0">
                <a:solidFill>
                  <a:srgbClr val="000000"/>
                </a:solidFill>
              </a:rPr>
              <a:t> </a:t>
            </a:r>
            <a:r>
              <a:rPr lang="en-US" b="1" dirty="0" err="1">
                <a:solidFill>
                  <a:srgbClr val="000000"/>
                </a:solidFill>
              </a:rPr>
              <a:t>pab</a:t>
            </a:r>
            <a:r>
              <a:rPr lang="en-US" b="1" dirty="0">
                <a:solidFill>
                  <a:srgbClr val="000000"/>
                </a:solidFill>
              </a:rPr>
              <a:t> </a:t>
            </a:r>
            <a:r>
              <a:rPr lang="en-US" b="1" dirty="0" err="1">
                <a:solidFill>
                  <a:srgbClr val="000000"/>
                </a:solidFill>
              </a:rPr>
              <a:t>pawg</a:t>
            </a:r>
            <a:r>
              <a:rPr lang="en-US" b="1" dirty="0">
                <a:solidFill>
                  <a:srgbClr val="000000"/>
                </a:solidFill>
              </a:rPr>
              <a:t> </a:t>
            </a:r>
            <a:r>
              <a:rPr lang="en-US" b="1" dirty="0" err="1">
                <a:solidFill>
                  <a:srgbClr val="000000"/>
                </a:solidFill>
              </a:rPr>
              <a:t>kev</a:t>
            </a:r>
            <a:r>
              <a:rPr lang="en-US" b="1" dirty="0">
                <a:solidFill>
                  <a:srgbClr val="000000"/>
                </a:solidFill>
              </a:rPr>
              <a:t> sib </a:t>
            </a:r>
            <a:r>
              <a:rPr lang="en-US" b="1" dirty="0" err="1">
                <a:solidFill>
                  <a:srgbClr val="000000"/>
                </a:solidFill>
              </a:rPr>
              <a:t>tham</a:t>
            </a:r>
            <a:endParaRPr b="1" dirty="0">
              <a:solidFill>
                <a:srgbClr val="000000"/>
              </a:solidFill>
            </a:endParaRPr>
          </a:p>
          <a:p>
            <a:pPr marL="457200" lvl="0" indent="-357822" algn="l" rtl="0">
              <a:lnSpc>
                <a:spcPct val="115000"/>
              </a:lnSpc>
              <a:spcBef>
                <a:spcPts val="0"/>
              </a:spcBef>
              <a:spcAft>
                <a:spcPts val="0"/>
              </a:spcAft>
              <a:buClr>
                <a:srgbClr val="000000"/>
              </a:buClr>
              <a:buSzPct val="100000"/>
              <a:buChar char="●"/>
            </a:pPr>
            <a:r>
              <a:rPr lang="en" b="1" dirty="0">
                <a:solidFill>
                  <a:srgbClr val="000000"/>
                </a:solidFill>
              </a:rPr>
              <a:t>Dab tsi yog qhov yuav li cas rau yav tom ntej</a:t>
            </a:r>
            <a:endParaRPr b="1" dirty="0">
              <a:solidFill>
                <a:srgbClr val="000000"/>
              </a:solidFill>
            </a:endParaRPr>
          </a:p>
          <a:p>
            <a:pPr marL="457200" lvl="0" indent="-357822" algn="l" rtl="0">
              <a:lnSpc>
                <a:spcPct val="115000"/>
              </a:lnSpc>
              <a:spcBef>
                <a:spcPts val="0"/>
              </a:spcBef>
              <a:spcAft>
                <a:spcPts val="0"/>
              </a:spcAft>
              <a:buClr>
                <a:srgbClr val="000000"/>
              </a:buClr>
              <a:buSzPct val="100000"/>
              <a:buChar char="●"/>
            </a:pPr>
            <a:r>
              <a:rPr lang="en" b="1" dirty="0">
                <a:solidFill>
                  <a:srgbClr val="000000"/>
                </a:solidFill>
              </a:rPr>
              <a:t>Hauj Lwm Tom Tsev (Homework)</a:t>
            </a:r>
            <a:endParaRPr b="1" dirty="0">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6"/>
        <p:cNvGrpSpPr/>
        <p:nvPr/>
      </p:nvGrpSpPr>
      <p:grpSpPr>
        <a:xfrm>
          <a:off x="0" y="0"/>
          <a:ext cx="0" cy="0"/>
          <a:chOff x="0" y="0"/>
          <a:chExt cx="0" cy="0"/>
        </a:xfrm>
      </p:grpSpPr>
      <p:sp>
        <p:nvSpPr>
          <p:cNvPr id="197" name="Google Shape;197;p40"/>
          <p:cNvSpPr txBox="1">
            <a:spLocks noGrp="1"/>
          </p:cNvSpPr>
          <p:nvPr>
            <p:ph type="title"/>
          </p:nvPr>
        </p:nvSpPr>
        <p:spPr>
          <a:xfrm>
            <a:off x="235750" y="188400"/>
            <a:ext cx="8520600" cy="41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2520"/>
              <a:buFont typeface="Arial"/>
              <a:buNone/>
            </a:pPr>
            <a:r>
              <a:rPr lang="en" sz="2400" b="1" dirty="0">
                <a:solidFill>
                  <a:srgbClr val="000000"/>
                </a:solidFill>
              </a:rPr>
              <a:t>Cias peb rov ntsuam xyuas peb Txoj cai...</a:t>
            </a:r>
            <a:endParaRPr sz="1800" b="1" dirty="0">
              <a:solidFill>
                <a:srgbClr val="000000"/>
              </a:solidFill>
            </a:endParaRPr>
          </a:p>
        </p:txBody>
      </p:sp>
      <p:sp>
        <p:nvSpPr>
          <p:cNvPr id="198" name="Google Shape;198;p40"/>
          <p:cNvSpPr txBox="1">
            <a:spLocks noGrp="1"/>
          </p:cNvSpPr>
          <p:nvPr>
            <p:ph type="body" idx="1"/>
          </p:nvPr>
        </p:nvSpPr>
        <p:spPr>
          <a:xfrm>
            <a:off x="22350" y="893474"/>
            <a:ext cx="9099300" cy="4061625"/>
          </a:xfrm>
          <a:prstGeom prst="rect">
            <a:avLst/>
          </a:prstGeom>
          <a:noFill/>
          <a:ln>
            <a:noFill/>
          </a:ln>
        </p:spPr>
        <p:txBody>
          <a:bodyPr spcFirstLastPara="1" wrap="square" lIns="91425" tIns="91425" rIns="91425" bIns="91425" anchor="t" anchorCtr="0">
            <a:normAutofit lnSpcReduction="10000"/>
          </a:bodyPr>
          <a:lstStyle/>
          <a:p>
            <a:pPr marL="0" lvl="0" indent="0" algn="l" rtl="0">
              <a:lnSpc>
                <a:spcPct val="115000"/>
              </a:lnSpc>
              <a:spcBef>
                <a:spcPts val="0"/>
              </a:spcBef>
              <a:spcAft>
                <a:spcPts val="0"/>
              </a:spcAft>
              <a:buSzPct val="321141"/>
              <a:buNone/>
            </a:pPr>
            <a:endParaRPr lang="en-US" sz="800" b="1" dirty="0">
              <a:solidFill>
                <a:srgbClr val="000000"/>
              </a:solidFill>
              <a:latin typeface="Arial"/>
              <a:ea typeface="Arial"/>
              <a:cs typeface="Arial"/>
              <a:sym typeface="Arial"/>
            </a:endParaRPr>
          </a:p>
          <a:p>
            <a:pPr marL="0" lvl="0" indent="0" algn="l" rtl="0">
              <a:lnSpc>
                <a:spcPct val="115000"/>
              </a:lnSpc>
              <a:spcBef>
                <a:spcPts val="0"/>
              </a:spcBef>
              <a:spcAft>
                <a:spcPts val="0"/>
              </a:spcAft>
              <a:buSzPct val="321141"/>
              <a:buNone/>
            </a:pPr>
            <a:endParaRPr lang="en-US" b="1" dirty="0">
              <a:solidFill>
                <a:srgbClr val="000000"/>
              </a:solidFill>
              <a:latin typeface="Arial"/>
              <a:ea typeface="Arial"/>
              <a:cs typeface="Arial"/>
              <a:sym typeface="Arial"/>
            </a:endParaRPr>
          </a:p>
          <a:p>
            <a:pPr marL="457200" lvl="0" indent="0" algn="l" rtl="0">
              <a:lnSpc>
                <a:spcPct val="100000"/>
              </a:lnSpc>
              <a:spcBef>
                <a:spcPts val="0"/>
              </a:spcBef>
              <a:spcAft>
                <a:spcPts val="0"/>
              </a:spcAft>
              <a:buSzPct val="95731"/>
              <a:buNone/>
            </a:pPr>
            <a:r>
              <a:rPr lang="en-US" b="1" dirty="0">
                <a:solidFill>
                  <a:srgbClr val="000000"/>
                </a:solidFill>
                <a:latin typeface="Arial"/>
                <a:ea typeface="Arial"/>
                <a:cs typeface="Arial"/>
                <a:sym typeface="Arial"/>
              </a:rPr>
              <a:t>1. </a:t>
            </a:r>
            <a:r>
              <a:rPr lang="en-US" b="1" dirty="0" err="1">
                <a:solidFill>
                  <a:srgbClr val="000000"/>
                </a:solidFill>
                <a:latin typeface="+mj-lt"/>
                <a:ea typeface="Arial"/>
                <a:cs typeface="Arial"/>
                <a:sym typeface="Arial"/>
              </a:rPr>
              <a:t>Qhib</a:t>
            </a:r>
            <a:r>
              <a:rPr lang="en-US" b="1" dirty="0">
                <a:solidFill>
                  <a:srgbClr val="000000"/>
                </a:solidFill>
                <a:latin typeface="+mj-lt"/>
                <a:ea typeface="Arial"/>
                <a:cs typeface="Arial"/>
                <a:sym typeface="Arial"/>
              </a:rPr>
              <a:t> </a:t>
            </a:r>
            <a:r>
              <a:rPr lang="en-US" b="1" dirty="0" err="1">
                <a:solidFill>
                  <a:srgbClr val="000000"/>
                </a:solidFill>
                <a:latin typeface="+mj-lt"/>
                <a:ea typeface="Arial"/>
                <a:cs typeface="Arial"/>
                <a:sym typeface="Arial"/>
              </a:rPr>
              <a:t>siab</a:t>
            </a:r>
            <a:r>
              <a:rPr lang="en-US" b="1" dirty="0">
                <a:solidFill>
                  <a:srgbClr val="000000"/>
                </a:solidFill>
                <a:latin typeface="+mj-lt"/>
                <a:ea typeface="Arial"/>
                <a:cs typeface="Arial"/>
                <a:sym typeface="Arial"/>
              </a:rPr>
              <a:t> </a:t>
            </a:r>
            <a:r>
              <a:rPr lang="en-US" b="1" dirty="0" err="1">
                <a:solidFill>
                  <a:srgbClr val="000000"/>
                </a:solidFill>
                <a:latin typeface="+mj-lt"/>
                <a:ea typeface="Arial"/>
                <a:cs typeface="Arial"/>
                <a:sym typeface="Arial"/>
              </a:rPr>
              <a:t>rau</a:t>
            </a:r>
            <a:r>
              <a:rPr lang="en-US" b="1" dirty="0">
                <a:solidFill>
                  <a:srgbClr val="000000"/>
                </a:solidFill>
                <a:latin typeface="+mj-lt"/>
                <a:ea typeface="Arial"/>
                <a:cs typeface="Arial"/>
                <a:sym typeface="Arial"/>
              </a:rPr>
              <a:t> </a:t>
            </a:r>
            <a:r>
              <a:rPr lang="en-US" b="1" dirty="0" err="1">
                <a:solidFill>
                  <a:srgbClr val="000000"/>
                </a:solidFill>
                <a:latin typeface="+mj-lt"/>
                <a:ea typeface="Arial"/>
                <a:cs typeface="Arial"/>
                <a:sym typeface="Arial"/>
              </a:rPr>
              <a:t>cov</a:t>
            </a:r>
            <a:r>
              <a:rPr lang="en-US" b="1" dirty="0">
                <a:solidFill>
                  <a:srgbClr val="000000"/>
                </a:solidFill>
                <a:latin typeface="+mj-lt"/>
                <a:ea typeface="Arial"/>
                <a:cs typeface="Arial"/>
                <a:sym typeface="Arial"/>
              </a:rPr>
              <a:t> </a:t>
            </a:r>
            <a:r>
              <a:rPr lang="en-US" b="1" dirty="0" err="1">
                <a:solidFill>
                  <a:srgbClr val="000000"/>
                </a:solidFill>
                <a:latin typeface="+mj-lt"/>
                <a:ea typeface="Arial"/>
                <a:cs typeface="Arial"/>
                <a:sym typeface="Arial"/>
              </a:rPr>
              <a:t>tswv</a:t>
            </a:r>
            <a:r>
              <a:rPr lang="en-US" b="1" dirty="0">
                <a:solidFill>
                  <a:srgbClr val="000000"/>
                </a:solidFill>
                <a:latin typeface="+mj-lt"/>
                <a:ea typeface="Arial"/>
                <a:cs typeface="Arial"/>
                <a:sym typeface="Arial"/>
              </a:rPr>
              <a:t> </a:t>
            </a:r>
            <a:r>
              <a:rPr lang="en-US" b="1" dirty="0" err="1">
                <a:solidFill>
                  <a:srgbClr val="000000"/>
                </a:solidFill>
                <a:latin typeface="+mj-lt"/>
                <a:ea typeface="Arial"/>
                <a:cs typeface="Arial"/>
                <a:sym typeface="Arial"/>
              </a:rPr>
              <a:t>yim</a:t>
            </a:r>
            <a:r>
              <a:rPr lang="en-US" b="1" dirty="0">
                <a:solidFill>
                  <a:srgbClr val="000000"/>
                </a:solidFill>
                <a:latin typeface="+mj-lt"/>
                <a:ea typeface="Arial"/>
                <a:cs typeface="Arial"/>
                <a:sym typeface="Arial"/>
              </a:rPr>
              <a:t> </a:t>
            </a:r>
            <a:r>
              <a:rPr lang="en-US" b="1" dirty="0" err="1">
                <a:solidFill>
                  <a:srgbClr val="000000"/>
                </a:solidFill>
                <a:latin typeface="+mj-lt"/>
                <a:ea typeface="Arial"/>
                <a:cs typeface="Arial"/>
                <a:sym typeface="Arial"/>
              </a:rPr>
              <a:t>tshiab</a:t>
            </a:r>
            <a:endParaRPr lang="en-US" b="1" dirty="0">
              <a:solidFill>
                <a:srgbClr val="000000"/>
              </a:solidFill>
            </a:endParaRPr>
          </a:p>
          <a:p>
            <a:pPr marL="457200" lvl="0" indent="0" algn="l" rtl="0">
              <a:lnSpc>
                <a:spcPct val="115000"/>
              </a:lnSpc>
              <a:spcBef>
                <a:spcPts val="0"/>
              </a:spcBef>
              <a:spcAft>
                <a:spcPts val="0"/>
              </a:spcAft>
              <a:buSzPct val="95731"/>
              <a:buNone/>
            </a:pPr>
            <a:r>
              <a:rPr lang="en-US" b="1" dirty="0">
                <a:solidFill>
                  <a:srgbClr val="000000"/>
                </a:solidFill>
                <a:latin typeface="Arial"/>
                <a:ea typeface="Arial"/>
                <a:cs typeface="Arial"/>
                <a:sym typeface="Arial"/>
              </a:rPr>
              <a:t>2. </a:t>
            </a:r>
            <a:r>
              <a:rPr lang="en-US" b="1" dirty="0" err="1">
                <a:solidFill>
                  <a:srgbClr val="000000"/>
                </a:solidFill>
                <a:latin typeface="+mj-lt"/>
              </a:rPr>
              <a:t>Mloog</a:t>
            </a:r>
            <a:r>
              <a:rPr lang="en-US" b="1" dirty="0">
                <a:solidFill>
                  <a:srgbClr val="000000"/>
                </a:solidFill>
                <a:latin typeface="+mj-lt"/>
              </a:rPr>
              <a:t> </a:t>
            </a:r>
            <a:r>
              <a:rPr lang="en-US" b="1" dirty="0" err="1">
                <a:solidFill>
                  <a:srgbClr val="000000"/>
                </a:solidFill>
                <a:latin typeface="+mj-lt"/>
              </a:rPr>
              <a:t>txhuas</a:t>
            </a:r>
            <a:r>
              <a:rPr lang="en-US" b="1" dirty="0">
                <a:solidFill>
                  <a:srgbClr val="000000"/>
                </a:solidFill>
                <a:latin typeface="+mj-lt"/>
              </a:rPr>
              <a:t> </a:t>
            </a:r>
            <a:r>
              <a:rPr lang="en-US" b="1" dirty="0" err="1">
                <a:solidFill>
                  <a:srgbClr val="000000"/>
                </a:solidFill>
                <a:latin typeface="+mj-lt"/>
              </a:rPr>
              <a:t>tus</a:t>
            </a:r>
            <a:r>
              <a:rPr lang="en-US" b="1" dirty="0">
                <a:solidFill>
                  <a:srgbClr val="000000"/>
                </a:solidFill>
                <a:latin typeface="+mj-lt"/>
              </a:rPr>
              <a:t> </a:t>
            </a:r>
            <a:r>
              <a:rPr lang="en-US" b="1" dirty="0" err="1">
                <a:solidFill>
                  <a:srgbClr val="000000"/>
                </a:solidFill>
                <a:latin typeface="+mj-lt"/>
              </a:rPr>
              <a:t>neeg</a:t>
            </a:r>
            <a:r>
              <a:rPr lang="en-US" b="1" dirty="0">
                <a:solidFill>
                  <a:srgbClr val="000000"/>
                </a:solidFill>
                <a:latin typeface="+mj-lt"/>
              </a:rPr>
              <a:t> </a:t>
            </a:r>
            <a:r>
              <a:rPr lang="en-US" b="1" dirty="0" err="1">
                <a:solidFill>
                  <a:srgbClr val="000000"/>
                </a:solidFill>
                <a:latin typeface="+mj-lt"/>
              </a:rPr>
              <a:t>hais</a:t>
            </a:r>
            <a:r>
              <a:rPr lang="en-US" b="1" dirty="0">
                <a:solidFill>
                  <a:srgbClr val="000000"/>
                </a:solidFill>
                <a:latin typeface="+mj-lt"/>
              </a:rPr>
              <a:t> </a:t>
            </a:r>
            <a:r>
              <a:rPr lang="en-US" b="1" dirty="0" err="1">
                <a:solidFill>
                  <a:srgbClr val="000000"/>
                </a:solidFill>
              </a:rPr>
              <a:t>lus</a:t>
            </a:r>
            <a:endParaRPr lang="en-US" b="1" dirty="0">
              <a:solidFill>
                <a:srgbClr val="000000"/>
              </a:solidFill>
            </a:endParaRPr>
          </a:p>
          <a:p>
            <a:pPr marL="457200" lvl="0" indent="0" algn="l" rtl="0">
              <a:lnSpc>
                <a:spcPct val="115000"/>
              </a:lnSpc>
              <a:spcBef>
                <a:spcPts val="0"/>
              </a:spcBef>
              <a:spcAft>
                <a:spcPts val="0"/>
              </a:spcAft>
              <a:buSzPct val="95731"/>
              <a:buNone/>
            </a:pPr>
            <a:r>
              <a:rPr lang="en-US" b="1" dirty="0">
                <a:solidFill>
                  <a:srgbClr val="000000"/>
                </a:solidFill>
                <a:latin typeface="Arial"/>
                <a:ea typeface="Arial"/>
                <a:cs typeface="Arial"/>
                <a:sym typeface="Arial"/>
              </a:rPr>
              <a:t>3.</a:t>
            </a:r>
            <a:r>
              <a:rPr lang="en-US" dirty="0">
                <a:solidFill>
                  <a:srgbClr val="000000"/>
                </a:solidFill>
                <a:latin typeface="Times New Roman"/>
                <a:ea typeface="Times New Roman"/>
                <a:cs typeface="Times New Roman"/>
                <a:sym typeface="Times New Roman"/>
              </a:rPr>
              <a:t> </a:t>
            </a:r>
            <a:r>
              <a:rPr lang="en-US" b="1" dirty="0" err="1">
                <a:solidFill>
                  <a:srgbClr val="000000"/>
                </a:solidFill>
                <a:latin typeface="+mj-lt"/>
                <a:cs typeface="Times New Roman"/>
                <a:sym typeface="Times New Roman"/>
              </a:rPr>
              <a:t>Ua</a:t>
            </a:r>
            <a:r>
              <a:rPr lang="en-US" b="1" dirty="0">
                <a:solidFill>
                  <a:srgbClr val="000000"/>
                </a:solidFill>
                <a:latin typeface="+mj-lt"/>
                <a:cs typeface="Times New Roman"/>
                <a:sym typeface="Times New Roman"/>
              </a:rPr>
              <a:t> </a:t>
            </a:r>
            <a:r>
              <a:rPr lang="en-US" b="1" dirty="0" err="1">
                <a:solidFill>
                  <a:srgbClr val="000000"/>
                </a:solidFill>
                <a:latin typeface="+mj-lt"/>
                <a:cs typeface="Times New Roman"/>
                <a:sym typeface="Times New Roman"/>
              </a:rPr>
              <a:t>lub</a:t>
            </a:r>
            <a:r>
              <a:rPr lang="en-US" b="1" dirty="0">
                <a:solidFill>
                  <a:srgbClr val="000000"/>
                </a:solidFill>
                <a:latin typeface="+mj-lt"/>
                <a:cs typeface="Times New Roman"/>
                <a:sym typeface="Times New Roman"/>
              </a:rPr>
              <a:t> </a:t>
            </a:r>
            <a:r>
              <a:rPr lang="en-US" b="1" dirty="0" err="1">
                <a:solidFill>
                  <a:srgbClr val="000000"/>
                </a:solidFill>
                <a:latin typeface="+mj-lt"/>
                <a:cs typeface="Times New Roman"/>
                <a:sym typeface="Times New Roman"/>
              </a:rPr>
              <a:t>sij</a:t>
            </a:r>
            <a:r>
              <a:rPr lang="en-US" b="1" dirty="0">
                <a:solidFill>
                  <a:srgbClr val="000000"/>
                </a:solidFill>
                <a:latin typeface="+mj-lt"/>
                <a:cs typeface="Times New Roman"/>
                <a:sym typeface="Times New Roman"/>
              </a:rPr>
              <a:t> </a:t>
            </a:r>
            <a:r>
              <a:rPr lang="en-US" b="1" dirty="0" err="1">
                <a:solidFill>
                  <a:srgbClr val="000000"/>
                </a:solidFill>
                <a:latin typeface="+mj-lt"/>
                <a:cs typeface="Times New Roman"/>
                <a:sym typeface="Times New Roman"/>
              </a:rPr>
              <a:t>hawm</a:t>
            </a:r>
            <a:r>
              <a:rPr lang="en-US" b="1" dirty="0">
                <a:solidFill>
                  <a:srgbClr val="000000"/>
                </a:solidFill>
                <a:latin typeface="+mj-lt"/>
                <a:cs typeface="Times New Roman"/>
                <a:sym typeface="Times New Roman"/>
              </a:rPr>
              <a:t> sib </a:t>
            </a:r>
            <a:r>
              <a:rPr lang="en-US" b="1" dirty="0" err="1">
                <a:solidFill>
                  <a:srgbClr val="000000"/>
                </a:solidFill>
                <a:latin typeface="+mj-lt"/>
                <a:cs typeface="Times New Roman"/>
                <a:sym typeface="Times New Roman"/>
              </a:rPr>
              <a:t>npaug</a:t>
            </a:r>
            <a:r>
              <a:rPr lang="en-US" b="1" dirty="0">
                <a:solidFill>
                  <a:srgbClr val="000000"/>
                </a:solidFill>
                <a:latin typeface="+mj-lt"/>
                <a:cs typeface="Times New Roman"/>
                <a:sym typeface="Times New Roman"/>
              </a:rPr>
              <a:t> zo </a:t>
            </a:r>
            <a:r>
              <a:rPr lang="en-US" b="1" dirty="0" err="1">
                <a:solidFill>
                  <a:srgbClr val="000000"/>
                </a:solidFill>
                <a:latin typeface="+mj-lt"/>
                <a:cs typeface="Times New Roman"/>
                <a:sym typeface="Times New Roman"/>
              </a:rPr>
              <a:t>rau</a:t>
            </a:r>
            <a:r>
              <a:rPr lang="en-US" b="1" dirty="0">
                <a:solidFill>
                  <a:srgbClr val="000000"/>
                </a:solidFill>
                <a:latin typeface="+mj-lt"/>
                <a:cs typeface="Times New Roman"/>
                <a:sym typeface="Times New Roman"/>
              </a:rPr>
              <a:t> </a:t>
            </a:r>
            <a:r>
              <a:rPr lang="en-US" b="1" dirty="0" err="1">
                <a:solidFill>
                  <a:srgbClr val="000000"/>
                </a:solidFill>
                <a:latin typeface="+mj-lt"/>
                <a:cs typeface="Times New Roman"/>
                <a:sym typeface="Times New Roman"/>
              </a:rPr>
              <a:t>txhuas</a:t>
            </a:r>
            <a:r>
              <a:rPr lang="en-US" b="1" dirty="0">
                <a:solidFill>
                  <a:srgbClr val="000000"/>
                </a:solidFill>
                <a:latin typeface="+mj-lt"/>
                <a:cs typeface="Times New Roman"/>
                <a:sym typeface="Times New Roman"/>
              </a:rPr>
              <a:t> </a:t>
            </a:r>
            <a:r>
              <a:rPr lang="en-US" b="1" dirty="0" err="1">
                <a:solidFill>
                  <a:srgbClr val="000000"/>
                </a:solidFill>
                <a:latin typeface="+mj-lt"/>
                <a:cs typeface="Times New Roman"/>
                <a:sym typeface="Times New Roman"/>
              </a:rPr>
              <a:t>tus</a:t>
            </a:r>
            <a:r>
              <a:rPr lang="en-US" b="1" dirty="0">
                <a:solidFill>
                  <a:srgbClr val="000000"/>
                </a:solidFill>
                <a:latin typeface="+mj-lt"/>
                <a:cs typeface="Times New Roman"/>
                <a:sym typeface="Times New Roman"/>
              </a:rPr>
              <a:t> </a:t>
            </a:r>
            <a:r>
              <a:rPr lang="en-US" b="1" dirty="0" err="1">
                <a:solidFill>
                  <a:srgbClr val="000000"/>
                </a:solidFill>
                <a:latin typeface="+mj-lt"/>
                <a:cs typeface="Times New Roman"/>
                <a:sym typeface="Times New Roman"/>
              </a:rPr>
              <a:t>uas</a:t>
            </a:r>
            <a:r>
              <a:rPr lang="en-US" b="1" dirty="0">
                <a:solidFill>
                  <a:srgbClr val="000000"/>
                </a:solidFill>
                <a:latin typeface="+mj-lt"/>
                <a:cs typeface="Times New Roman"/>
                <a:sym typeface="Times New Roman"/>
              </a:rPr>
              <a:t> los sib </a:t>
            </a:r>
            <a:r>
              <a:rPr lang="en-US" b="1" dirty="0" err="1">
                <a:solidFill>
                  <a:srgbClr val="000000"/>
                </a:solidFill>
                <a:latin typeface="+mj-lt"/>
                <a:cs typeface="Times New Roman"/>
                <a:sym typeface="Times New Roman"/>
              </a:rPr>
              <a:t>qhia</a:t>
            </a:r>
            <a:endParaRPr lang="en-US" b="1" dirty="0">
              <a:solidFill>
                <a:srgbClr val="000000"/>
              </a:solidFill>
            </a:endParaRPr>
          </a:p>
          <a:p>
            <a:pPr marL="457200" lvl="0" indent="0" algn="l" rtl="0">
              <a:lnSpc>
                <a:spcPct val="115000"/>
              </a:lnSpc>
              <a:spcBef>
                <a:spcPts val="0"/>
              </a:spcBef>
              <a:spcAft>
                <a:spcPts val="0"/>
              </a:spcAft>
              <a:buSzPct val="95731"/>
              <a:buNone/>
            </a:pPr>
            <a:r>
              <a:rPr lang="en-US" b="1" dirty="0">
                <a:solidFill>
                  <a:srgbClr val="000000"/>
                </a:solidFill>
                <a:latin typeface="Arial"/>
                <a:ea typeface="Arial"/>
                <a:cs typeface="Arial"/>
                <a:sym typeface="Arial"/>
              </a:rPr>
              <a:t>4. </a:t>
            </a:r>
            <a:r>
              <a:rPr lang="en-US" b="1" dirty="0" err="1">
                <a:solidFill>
                  <a:srgbClr val="000000"/>
                </a:solidFill>
              </a:rPr>
              <a:t>Hauv</a:t>
            </a:r>
            <a:r>
              <a:rPr lang="en-US" b="1" dirty="0">
                <a:solidFill>
                  <a:srgbClr val="000000"/>
                </a:solidFill>
              </a:rPr>
              <a:t> </a:t>
            </a:r>
            <a:r>
              <a:rPr lang="en-US" b="1" dirty="0" err="1">
                <a:solidFill>
                  <a:srgbClr val="000000"/>
                </a:solidFill>
              </a:rPr>
              <a:t>lub</a:t>
            </a:r>
            <a:r>
              <a:rPr lang="en-US" b="1" dirty="0">
                <a:solidFill>
                  <a:srgbClr val="000000"/>
                </a:solidFill>
              </a:rPr>
              <a:t> </a:t>
            </a:r>
            <a:r>
              <a:rPr lang="en-US" b="1" dirty="0" err="1">
                <a:solidFill>
                  <a:srgbClr val="000000"/>
                </a:solidFill>
              </a:rPr>
              <a:t>rooj</a:t>
            </a:r>
            <a:r>
              <a:rPr lang="en-US" b="1" dirty="0">
                <a:solidFill>
                  <a:srgbClr val="000000"/>
                </a:solidFill>
              </a:rPr>
              <a:t> sib </a:t>
            </a:r>
            <a:r>
              <a:rPr lang="en-US" b="1" dirty="0" err="1">
                <a:solidFill>
                  <a:srgbClr val="000000"/>
                </a:solidFill>
              </a:rPr>
              <a:t>tham</a:t>
            </a:r>
            <a:r>
              <a:rPr lang="en-US" b="1" dirty="0">
                <a:solidFill>
                  <a:srgbClr val="000000"/>
                </a:solidFill>
              </a:rPr>
              <a:t> </a:t>
            </a:r>
            <a:r>
              <a:rPr lang="en-US" b="1" dirty="0" err="1">
                <a:solidFill>
                  <a:srgbClr val="000000"/>
                </a:solidFill>
              </a:rPr>
              <a:t>ntawm</a:t>
            </a:r>
            <a:r>
              <a:rPr lang="en-US" b="1" dirty="0">
                <a:solidFill>
                  <a:srgbClr val="000000"/>
                </a:solidFill>
              </a:rPr>
              <a:t> </a:t>
            </a:r>
            <a:r>
              <a:rPr lang="en-US" b="1" dirty="0" err="1">
                <a:solidFill>
                  <a:srgbClr val="000000"/>
                </a:solidFill>
              </a:rPr>
              <a:t>tus</a:t>
            </a:r>
            <a:r>
              <a:rPr lang="en-US" b="1" dirty="0">
                <a:solidFill>
                  <a:srgbClr val="000000"/>
                </a:solidFill>
              </a:rPr>
              <a:t> </a:t>
            </a:r>
            <a:r>
              <a:rPr lang="en-US" b="1" dirty="0" err="1">
                <a:solidFill>
                  <a:srgbClr val="000000"/>
                </a:solidFill>
              </a:rPr>
              <a:t>neeg</a:t>
            </a:r>
            <a:r>
              <a:rPr lang="en-US" b="1" dirty="0">
                <a:solidFill>
                  <a:srgbClr val="000000"/>
                </a:solidFill>
              </a:rPr>
              <a:t>: </a:t>
            </a:r>
            <a:r>
              <a:rPr lang="en-US" b="1" dirty="0" err="1">
                <a:solidFill>
                  <a:srgbClr val="000000"/>
                </a:solidFill>
              </a:rPr>
              <a:t>Thov</a:t>
            </a:r>
            <a:r>
              <a:rPr lang="en-US" b="1" dirty="0">
                <a:solidFill>
                  <a:srgbClr val="000000"/>
                </a:solidFill>
              </a:rPr>
              <a:t> </a:t>
            </a:r>
            <a:r>
              <a:rPr lang="en-US" b="1" dirty="0" err="1">
                <a:solidFill>
                  <a:srgbClr val="000000"/>
                </a:solidFill>
              </a:rPr>
              <a:t>khaws</a:t>
            </a:r>
            <a:r>
              <a:rPr lang="en-US" b="1" dirty="0">
                <a:solidFill>
                  <a:srgbClr val="000000"/>
                </a:solidFill>
              </a:rPr>
              <a:t> koj </a:t>
            </a:r>
            <a:r>
              <a:rPr lang="en-US" b="1" dirty="0" err="1">
                <a:solidFill>
                  <a:srgbClr val="000000"/>
                </a:solidFill>
              </a:rPr>
              <a:t>lub</a:t>
            </a:r>
            <a:r>
              <a:rPr lang="en-US" b="1" dirty="0">
                <a:solidFill>
                  <a:srgbClr val="000000"/>
                </a:solidFill>
              </a:rPr>
              <a:t> </a:t>
            </a:r>
            <a:r>
              <a:rPr lang="en-US" b="1" dirty="0" err="1">
                <a:solidFill>
                  <a:srgbClr val="000000"/>
                </a:solidFill>
              </a:rPr>
              <a:t>xov</a:t>
            </a:r>
            <a:r>
              <a:rPr lang="en-US" b="1" dirty="0">
                <a:solidFill>
                  <a:srgbClr val="000000"/>
                </a:solidFill>
              </a:rPr>
              <a:t> </a:t>
            </a:r>
            <a:r>
              <a:rPr lang="en-US" b="1" dirty="0" err="1">
                <a:solidFill>
                  <a:srgbClr val="000000"/>
                </a:solidFill>
              </a:rPr>
              <a:t>tooj</a:t>
            </a:r>
            <a:r>
              <a:rPr lang="en-US" b="1" dirty="0">
                <a:solidFill>
                  <a:srgbClr val="000000"/>
                </a:solidFill>
              </a:rPr>
              <a:t> </a:t>
            </a:r>
            <a:r>
              <a:rPr lang="en-US" b="1" dirty="0" err="1">
                <a:solidFill>
                  <a:srgbClr val="000000"/>
                </a:solidFill>
              </a:rPr>
              <a:t>kom</a:t>
            </a:r>
            <a:r>
              <a:rPr lang="en-US" b="1" dirty="0">
                <a:solidFill>
                  <a:srgbClr val="000000"/>
                </a:solidFill>
              </a:rPr>
              <a:t> </a:t>
            </a:r>
            <a:r>
              <a:rPr lang="en-US" b="1" dirty="0" err="1">
                <a:solidFill>
                  <a:srgbClr val="000000"/>
                </a:solidFill>
              </a:rPr>
              <a:t>ntsiag</a:t>
            </a:r>
            <a:r>
              <a:rPr lang="en-US" b="1" dirty="0">
                <a:solidFill>
                  <a:srgbClr val="000000"/>
                </a:solidFill>
              </a:rPr>
              <a:t> to, </a:t>
            </a:r>
            <a:r>
              <a:rPr lang="en-US" b="1" dirty="0" err="1">
                <a:solidFill>
                  <a:srgbClr val="000000"/>
                </a:solidFill>
              </a:rPr>
              <a:t>thiab</a:t>
            </a:r>
            <a:r>
              <a:rPr lang="en-US" b="1" dirty="0">
                <a:solidFill>
                  <a:srgbClr val="000000"/>
                </a:solidFill>
              </a:rPr>
              <a:t> </a:t>
            </a:r>
            <a:r>
              <a:rPr lang="en-US" b="1" dirty="0" err="1">
                <a:solidFill>
                  <a:srgbClr val="000000"/>
                </a:solidFill>
              </a:rPr>
              <a:t>yog</a:t>
            </a:r>
            <a:r>
              <a:rPr lang="en-US" b="1" dirty="0">
                <a:solidFill>
                  <a:srgbClr val="000000"/>
                </a:solidFill>
              </a:rPr>
              <a:t> </a:t>
            </a:r>
            <a:r>
              <a:rPr lang="en-US" b="1" dirty="0" err="1">
                <a:solidFill>
                  <a:srgbClr val="000000"/>
                </a:solidFill>
              </a:rPr>
              <a:t>tias</a:t>
            </a:r>
            <a:r>
              <a:rPr lang="en-US" b="1" dirty="0">
                <a:solidFill>
                  <a:srgbClr val="000000"/>
                </a:solidFill>
              </a:rPr>
              <a:t> koj </a:t>
            </a:r>
            <a:r>
              <a:rPr lang="en-US" b="1" dirty="0" err="1">
                <a:solidFill>
                  <a:srgbClr val="000000"/>
                </a:solidFill>
              </a:rPr>
              <a:t>xav</a:t>
            </a:r>
            <a:r>
              <a:rPr lang="en-US" b="1" dirty="0">
                <a:solidFill>
                  <a:srgbClr val="000000"/>
                </a:solidFill>
              </a:rPr>
              <a:t> </a:t>
            </a:r>
            <a:r>
              <a:rPr lang="en-US" b="1" dirty="0" err="1">
                <a:solidFill>
                  <a:srgbClr val="000000"/>
                </a:solidFill>
              </a:rPr>
              <a:t>teb</a:t>
            </a:r>
            <a:r>
              <a:rPr lang="en-US" b="1" dirty="0">
                <a:solidFill>
                  <a:srgbClr val="000000"/>
                </a:solidFill>
              </a:rPr>
              <a:t> </a:t>
            </a:r>
            <a:r>
              <a:rPr lang="en-US" b="1" dirty="0" err="1">
                <a:solidFill>
                  <a:srgbClr val="000000"/>
                </a:solidFill>
              </a:rPr>
              <a:t>xov</a:t>
            </a:r>
            <a:r>
              <a:rPr lang="en-US" b="1" dirty="0">
                <a:solidFill>
                  <a:srgbClr val="000000"/>
                </a:solidFill>
              </a:rPr>
              <a:t> </a:t>
            </a:r>
            <a:r>
              <a:rPr lang="en-US" b="1" dirty="0" err="1">
                <a:solidFill>
                  <a:srgbClr val="000000"/>
                </a:solidFill>
              </a:rPr>
              <a:t>tooj</a:t>
            </a:r>
            <a:r>
              <a:rPr lang="en-US" b="1" dirty="0">
                <a:solidFill>
                  <a:srgbClr val="000000"/>
                </a:solidFill>
              </a:rPr>
              <a:t>, </a:t>
            </a:r>
            <a:r>
              <a:rPr lang="en-US" b="1" dirty="0" err="1">
                <a:solidFill>
                  <a:srgbClr val="000000"/>
                </a:solidFill>
              </a:rPr>
              <a:t>thov</a:t>
            </a:r>
            <a:r>
              <a:rPr lang="en-US" b="1" dirty="0">
                <a:solidFill>
                  <a:srgbClr val="000000"/>
                </a:solidFill>
              </a:rPr>
              <a:t> </a:t>
            </a:r>
            <a:r>
              <a:rPr lang="en-US" b="1" dirty="0" err="1">
                <a:solidFill>
                  <a:srgbClr val="000000"/>
                </a:solidFill>
              </a:rPr>
              <a:t>zam</a:t>
            </a:r>
            <a:r>
              <a:rPr lang="en-US" b="1" dirty="0">
                <a:solidFill>
                  <a:srgbClr val="000000"/>
                </a:solidFill>
              </a:rPr>
              <a:t> </a:t>
            </a:r>
            <a:r>
              <a:rPr lang="en-US" b="1" dirty="0" err="1">
                <a:solidFill>
                  <a:srgbClr val="000000"/>
                </a:solidFill>
              </a:rPr>
              <a:t>txim</a:t>
            </a:r>
            <a:r>
              <a:rPr lang="en-US" b="1" dirty="0">
                <a:solidFill>
                  <a:srgbClr val="000000"/>
                </a:solidFill>
              </a:rPr>
              <a:t> </a:t>
            </a:r>
            <a:r>
              <a:rPr lang="en-US" b="1" dirty="0" err="1">
                <a:solidFill>
                  <a:srgbClr val="000000"/>
                </a:solidFill>
              </a:rPr>
              <a:t>ntawm</a:t>
            </a:r>
            <a:r>
              <a:rPr lang="en-US" b="1" dirty="0">
                <a:solidFill>
                  <a:srgbClr val="000000"/>
                </a:solidFill>
              </a:rPr>
              <a:t> koj </a:t>
            </a:r>
            <a:r>
              <a:rPr lang="en-US" b="1" dirty="0" err="1">
                <a:solidFill>
                  <a:srgbClr val="000000"/>
                </a:solidFill>
              </a:rPr>
              <a:t>tus</a:t>
            </a:r>
            <a:r>
              <a:rPr lang="en-US" b="1" dirty="0">
                <a:solidFill>
                  <a:srgbClr val="000000"/>
                </a:solidFill>
              </a:rPr>
              <a:t> </a:t>
            </a:r>
            <a:r>
              <a:rPr lang="en-US" b="1" dirty="0" err="1">
                <a:solidFill>
                  <a:srgbClr val="000000"/>
                </a:solidFill>
              </a:rPr>
              <a:t>kheej</a:t>
            </a:r>
            <a:r>
              <a:rPr lang="en-US" b="1" dirty="0">
                <a:solidFill>
                  <a:srgbClr val="000000"/>
                </a:solidFill>
              </a:rPr>
              <a:t> </a:t>
            </a:r>
            <a:r>
              <a:rPr lang="en-US" b="1" dirty="0" err="1">
                <a:solidFill>
                  <a:srgbClr val="000000"/>
                </a:solidFill>
              </a:rPr>
              <a:t>hauv</a:t>
            </a:r>
            <a:r>
              <a:rPr lang="en-US" b="1" dirty="0">
                <a:solidFill>
                  <a:srgbClr val="000000"/>
                </a:solidFill>
              </a:rPr>
              <a:t> chav</a:t>
            </a:r>
          </a:p>
          <a:p>
            <a:pPr marL="457200" lvl="0" indent="0" algn="l" rtl="0">
              <a:lnSpc>
                <a:spcPct val="115000"/>
              </a:lnSpc>
              <a:spcBef>
                <a:spcPts val="0"/>
              </a:spcBef>
              <a:spcAft>
                <a:spcPts val="0"/>
              </a:spcAft>
              <a:buSzPct val="95731"/>
              <a:buNone/>
            </a:pPr>
            <a:r>
              <a:rPr lang="en-US" b="1" dirty="0">
                <a:solidFill>
                  <a:srgbClr val="000000"/>
                </a:solidFill>
                <a:latin typeface="Arial"/>
                <a:ea typeface="Arial"/>
                <a:cs typeface="Arial"/>
                <a:sym typeface="Arial"/>
              </a:rPr>
              <a:t>5. </a:t>
            </a:r>
            <a:r>
              <a:rPr lang="en-US" b="1" dirty="0" err="1">
                <a:solidFill>
                  <a:srgbClr val="000000"/>
                </a:solidFill>
                <a:latin typeface="+mj-lt"/>
                <a:ea typeface="Arial"/>
                <a:cs typeface="Arial"/>
                <a:sym typeface="Arial"/>
              </a:rPr>
              <a:t>Thaum</a:t>
            </a:r>
            <a:r>
              <a:rPr lang="en-US" b="1" dirty="0">
                <a:solidFill>
                  <a:srgbClr val="000000"/>
                </a:solidFill>
                <a:latin typeface="+mj-lt"/>
                <a:ea typeface="Arial"/>
                <a:cs typeface="Arial"/>
                <a:sym typeface="Arial"/>
              </a:rPr>
              <a:t> </a:t>
            </a:r>
            <a:r>
              <a:rPr lang="en-US" b="1" dirty="0" err="1">
                <a:solidFill>
                  <a:srgbClr val="000000"/>
                </a:solidFill>
                <a:latin typeface="+mj-lt"/>
                <a:ea typeface="Arial"/>
                <a:cs typeface="Arial"/>
                <a:sym typeface="Arial"/>
              </a:rPr>
              <a:t>lub</a:t>
            </a:r>
            <a:r>
              <a:rPr lang="en-US" b="1" dirty="0">
                <a:solidFill>
                  <a:srgbClr val="000000"/>
                </a:solidFill>
                <a:latin typeface="+mj-lt"/>
                <a:ea typeface="Arial"/>
                <a:cs typeface="Arial"/>
                <a:sym typeface="Arial"/>
              </a:rPr>
              <a:t> </a:t>
            </a:r>
            <a:r>
              <a:rPr lang="en-US" b="1" dirty="0" err="1">
                <a:solidFill>
                  <a:srgbClr val="000000"/>
                </a:solidFill>
                <a:latin typeface="+mj-lt"/>
                <a:ea typeface="Arial"/>
                <a:cs typeface="Arial"/>
                <a:sym typeface="Arial"/>
              </a:rPr>
              <a:t>rooj</a:t>
            </a:r>
            <a:r>
              <a:rPr lang="en-US" b="1" dirty="0">
                <a:solidFill>
                  <a:srgbClr val="000000"/>
                </a:solidFill>
                <a:latin typeface="+mj-lt"/>
                <a:ea typeface="Arial"/>
                <a:cs typeface="Arial"/>
                <a:sym typeface="Arial"/>
              </a:rPr>
              <a:t> sib </a:t>
            </a:r>
            <a:r>
              <a:rPr lang="en-US" b="1" dirty="0" err="1">
                <a:solidFill>
                  <a:srgbClr val="000000"/>
                </a:solidFill>
                <a:latin typeface="+mj-lt"/>
                <a:ea typeface="Arial"/>
                <a:cs typeface="Arial"/>
                <a:sym typeface="Arial"/>
              </a:rPr>
              <a:t>tham</a:t>
            </a:r>
            <a:r>
              <a:rPr lang="en-US" b="1" dirty="0">
                <a:solidFill>
                  <a:srgbClr val="000000"/>
                </a:solidFill>
                <a:latin typeface="+mj-lt"/>
                <a:ea typeface="Arial"/>
                <a:cs typeface="Arial"/>
                <a:sym typeface="Arial"/>
              </a:rPr>
              <a:t> virtual </a:t>
            </a:r>
            <a:r>
              <a:rPr lang="en-US" b="1" dirty="0" err="1">
                <a:solidFill>
                  <a:srgbClr val="000000"/>
                </a:solidFill>
                <a:latin typeface="+mj-lt"/>
                <a:ea typeface="Arial"/>
                <a:cs typeface="Arial"/>
                <a:sym typeface="Arial"/>
              </a:rPr>
              <a:t>peb</a:t>
            </a:r>
            <a:r>
              <a:rPr lang="en-US" b="1" dirty="0">
                <a:solidFill>
                  <a:srgbClr val="000000"/>
                </a:solidFill>
                <a:latin typeface="+mj-lt"/>
                <a:ea typeface="Arial"/>
                <a:cs typeface="Arial"/>
                <a:sym typeface="Arial"/>
              </a:rPr>
              <a:t> </a:t>
            </a:r>
            <a:r>
              <a:rPr lang="en-US" b="1" dirty="0" err="1">
                <a:solidFill>
                  <a:srgbClr val="000000"/>
                </a:solidFill>
                <a:latin typeface="+mj-lt"/>
              </a:rPr>
              <a:t>xav</a:t>
            </a:r>
            <a:r>
              <a:rPr lang="en-US" b="1" dirty="0">
                <a:solidFill>
                  <a:srgbClr val="000000"/>
                </a:solidFill>
                <a:latin typeface="+mj-lt"/>
              </a:rPr>
              <a:t> </a:t>
            </a:r>
            <a:r>
              <a:rPr lang="en-US" b="1" dirty="0" err="1">
                <a:solidFill>
                  <a:srgbClr val="000000"/>
                </a:solidFill>
                <a:latin typeface="+mj-lt"/>
              </a:rPr>
              <a:t>kom</a:t>
            </a:r>
            <a:r>
              <a:rPr lang="en-US" b="1" dirty="0">
                <a:solidFill>
                  <a:srgbClr val="000000"/>
                </a:solidFill>
                <a:latin typeface="+mj-lt"/>
              </a:rPr>
              <a:t> koj </a:t>
            </a:r>
            <a:r>
              <a:rPr lang="en-US" b="1" dirty="0" err="1">
                <a:solidFill>
                  <a:srgbClr val="000000"/>
                </a:solidFill>
                <a:latin typeface="+mj-lt"/>
              </a:rPr>
              <a:t>muab</a:t>
            </a:r>
            <a:r>
              <a:rPr lang="en-US" b="1" dirty="0">
                <a:solidFill>
                  <a:srgbClr val="000000"/>
                </a:solidFill>
                <a:latin typeface="+mj-lt"/>
              </a:rPr>
              <a:t> </a:t>
            </a:r>
            <a:r>
              <a:rPr lang="en-US" b="1" dirty="0" err="1">
                <a:solidFill>
                  <a:srgbClr val="000000"/>
                </a:solidFill>
                <a:latin typeface="+mj-lt"/>
              </a:rPr>
              <a:t>lub</a:t>
            </a:r>
            <a:r>
              <a:rPr lang="en-US" b="1" dirty="0">
                <a:solidFill>
                  <a:srgbClr val="000000"/>
                </a:solidFill>
                <a:latin typeface="+mj-lt"/>
              </a:rPr>
              <a:t> </a:t>
            </a:r>
            <a:r>
              <a:rPr lang="en-US" b="1" dirty="0" err="1">
                <a:solidFill>
                  <a:srgbClr val="000000"/>
                </a:solidFill>
                <a:latin typeface="+mj-lt"/>
              </a:rPr>
              <a:t>koob</a:t>
            </a:r>
            <a:r>
              <a:rPr lang="en-US" b="1" dirty="0">
                <a:solidFill>
                  <a:srgbClr val="000000"/>
                </a:solidFill>
                <a:latin typeface="+mj-lt"/>
              </a:rPr>
              <a:t> </a:t>
            </a:r>
            <a:r>
              <a:rPr lang="en-US" b="1" dirty="0" err="1">
                <a:solidFill>
                  <a:srgbClr val="000000"/>
                </a:solidFill>
                <a:latin typeface="+mj-lt"/>
              </a:rPr>
              <a:t>yees</a:t>
            </a:r>
            <a:r>
              <a:rPr lang="en-US" b="1" dirty="0">
                <a:solidFill>
                  <a:srgbClr val="000000"/>
                </a:solidFill>
                <a:latin typeface="+mj-lt"/>
              </a:rPr>
              <a:t> </a:t>
            </a:r>
            <a:r>
              <a:rPr lang="en-US" b="1" dirty="0" err="1">
                <a:solidFill>
                  <a:srgbClr val="000000"/>
                </a:solidFill>
                <a:latin typeface="+mj-lt"/>
              </a:rPr>
              <a:t>duab</a:t>
            </a:r>
            <a:r>
              <a:rPr lang="en-US" b="1" dirty="0">
                <a:solidFill>
                  <a:srgbClr val="000000"/>
                </a:solidFill>
                <a:latin typeface="+mj-lt"/>
              </a:rPr>
              <a:t> </a:t>
            </a:r>
            <a:r>
              <a:rPr lang="en-US" b="1" dirty="0" err="1">
                <a:solidFill>
                  <a:srgbClr val="000000"/>
                </a:solidFill>
                <a:latin typeface="+mj-lt"/>
              </a:rPr>
              <a:t>txhawm</a:t>
            </a:r>
            <a:r>
              <a:rPr lang="en-US" b="1" dirty="0">
                <a:solidFill>
                  <a:srgbClr val="000000"/>
                </a:solidFill>
                <a:latin typeface="+mj-lt"/>
              </a:rPr>
              <a:t> </a:t>
            </a:r>
            <a:r>
              <a:rPr lang="en-US" b="1" dirty="0" err="1">
                <a:solidFill>
                  <a:srgbClr val="000000"/>
                </a:solidFill>
                <a:latin typeface="+mj-lt"/>
              </a:rPr>
              <a:t>rau</a:t>
            </a:r>
            <a:r>
              <a:rPr lang="en-US" b="1" dirty="0">
                <a:solidFill>
                  <a:srgbClr val="000000"/>
                </a:solidFill>
                <a:latin typeface="+mj-lt"/>
              </a:rPr>
              <a:t> koj </a:t>
            </a:r>
            <a:r>
              <a:rPr lang="en-US" b="1" dirty="0" err="1">
                <a:solidFill>
                  <a:srgbClr val="000000"/>
                </a:solidFill>
                <a:latin typeface="+mj-lt"/>
              </a:rPr>
              <a:t>muaj</a:t>
            </a:r>
            <a:r>
              <a:rPr lang="en-US" b="1" dirty="0">
                <a:solidFill>
                  <a:srgbClr val="000000"/>
                </a:solidFill>
                <a:latin typeface="+mj-lt"/>
              </a:rPr>
              <a:t> </a:t>
            </a:r>
            <a:r>
              <a:rPr lang="en-US" b="1" dirty="0" err="1">
                <a:solidFill>
                  <a:srgbClr val="000000"/>
                </a:solidFill>
                <a:latin typeface="+mj-lt"/>
              </a:rPr>
              <a:t>kev</a:t>
            </a:r>
            <a:r>
              <a:rPr lang="en-US" b="1" dirty="0">
                <a:solidFill>
                  <a:srgbClr val="000000"/>
                </a:solidFill>
                <a:latin typeface="+mj-lt"/>
              </a:rPr>
              <a:t> </a:t>
            </a:r>
            <a:r>
              <a:rPr lang="en-US" b="1" dirty="0" err="1">
                <a:solidFill>
                  <a:srgbClr val="000000"/>
                </a:solidFill>
                <a:latin typeface="+mj-lt"/>
              </a:rPr>
              <a:t>koom</a:t>
            </a:r>
            <a:r>
              <a:rPr lang="en-US" b="1" dirty="0">
                <a:solidFill>
                  <a:srgbClr val="000000"/>
                </a:solidFill>
                <a:latin typeface="+mj-lt"/>
              </a:rPr>
              <a:t> </a:t>
            </a:r>
            <a:r>
              <a:rPr lang="en-US" b="1" dirty="0" err="1">
                <a:solidFill>
                  <a:srgbClr val="000000"/>
                </a:solidFill>
                <a:latin typeface="+mj-lt"/>
              </a:rPr>
              <a:t>nrog</a:t>
            </a:r>
            <a:r>
              <a:rPr lang="en-US" b="1" dirty="0">
                <a:solidFill>
                  <a:srgbClr val="000000"/>
                </a:solidFill>
                <a:latin typeface="+mj-lt"/>
              </a:rPr>
              <a:t> tag </a:t>
            </a:r>
            <a:r>
              <a:rPr lang="en-US" b="1" dirty="0" err="1">
                <a:solidFill>
                  <a:srgbClr val="000000"/>
                </a:solidFill>
                <a:latin typeface="+mj-lt"/>
              </a:rPr>
              <a:t>nrho</a:t>
            </a:r>
            <a:r>
              <a:rPr lang="en-US" b="1" dirty="0">
                <a:solidFill>
                  <a:srgbClr val="000000"/>
                </a:solidFill>
                <a:latin typeface="+mj-lt"/>
                <a:ea typeface="Arial"/>
                <a:cs typeface="Arial"/>
                <a:sym typeface="Arial"/>
              </a:rPr>
              <a:t>, </a:t>
            </a:r>
            <a:r>
              <a:rPr lang="en-US" b="1" dirty="0" err="1">
                <a:solidFill>
                  <a:srgbClr val="000000"/>
                </a:solidFill>
                <a:latin typeface="+mj-lt"/>
                <a:ea typeface="Arial"/>
                <a:cs typeface="Arial"/>
                <a:sym typeface="Arial"/>
              </a:rPr>
              <a:t>khaws</a:t>
            </a:r>
            <a:r>
              <a:rPr lang="en-US" b="1" dirty="0">
                <a:solidFill>
                  <a:srgbClr val="000000"/>
                </a:solidFill>
                <a:latin typeface="+mj-lt"/>
                <a:ea typeface="Arial"/>
                <a:cs typeface="Arial"/>
                <a:sym typeface="Arial"/>
              </a:rPr>
              <a:t> koj </a:t>
            </a:r>
            <a:r>
              <a:rPr lang="en-US" b="1" dirty="0" err="1">
                <a:solidFill>
                  <a:srgbClr val="000000"/>
                </a:solidFill>
                <a:latin typeface="+mj-lt"/>
                <a:ea typeface="Arial"/>
                <a:cs typeface="Arial"/>
                <a:sym typeface="Arial"/>
              </a:rPr>
              <a:t>lub</a:t>
            </a:r>
            <a:r>
              <a:rPr lang="en-US" b="1" dirty="0">
                <a:solidFill>
                  <a:srgbClr val="000000"/>
                </a:solidFill>
                <a:latin typeface="+mj-lt"/>
                <a:ea typeface="Arial"/>
                <a:cs typeface="Arial"/>
                <a:sym typeface="Arial"/>
              </a:rPr>
              <a:t> </a:t>
            </a:r>
            <a:r>
              <a:rPr lang="en-US" b="1" dirty="0" err="1">
                <a:solidFill>
                  <a:srgbClr val="000000"/>
                </a:solidFill>
                <a:latin typeface="+mj-lt"/>
                <a:ea typeface="Arial"/>
                <a:cs typeface="Arial"/>
                <a:sym typeface="Arial"/>
              </a:rPr>
              <a:t>suab</a:t>
            </a:r>
            <a:endParaRPr lang="en-US" b="1" dirty="0">
              <a:solidFill>
                <a:srgbClr val="000000"/>
              </a:solidFill>
            </a:endParaRPr>
          </a:p>
          <a:p>
            <a:pPr marL="457200" lvl="0" indent="0" algn="l" rtl="0">
              <a:lnSpc>
                <a:spcPct val="115000"/>
              </a:lnSpc>
              <a:spcBef>
                <a:spcPts val="0"/>
              </a:spcBef>
              <a:spcAft>
                <a:spcPts val="0"/>
              </a:spcAft>
              <a:buSzPct val="95731"/>
              <a:buNone/>
            </a:pPr>
            <a:r>
              <a:rPr lang="en-US" b="1" dirty="0">
                <a:solidFill>
                  <a:srgbClr val="000000"/>
                </a:solidFill>
                <a:latin typeface="Arial"/>
                <a:ea typeface="Arial"/>
                <a:cs typeface="Arial"/>
                <a:sym typeface="Arial"/>
              </a:rPr>
              <a:t>6. </a:t>
            </a:r>
            <a:r>
              <a:rPr lang="en-US" b="1" dirty="0" err="1">
                <a:solidFill>
                  <a:srgbClr val="000000"/>
                </a:solidFill>
                <a:latin typeface="+mj-lt"/>
              </a:rPr>
              <a:t>Ua</a:t>
            </a:r>
            <a:r>
              <a:rPr lang="en-US" b="1" dirty="0">
                <a:solidFill>
                  <a:srgbClr val="000000"/>
                </a:solidFill>
                <a:latin typeface="+mj-lt"/>
              </a:rPr>
              <a:t> zoo </a:t>
            </a:r>
            <a:r>
              <a:rPr lang="en-US" b="1" dirty="0" err="1">
                <a:solidFill>
                  <a:srgbClr val="000000"/>
                </a:solidFill>
                <a:latin typeface="+mj-lt"/>
              </a:rPr>
              <a:t>rau</a:t>
            </a:r>
            <a:r>
              <a:rPr lang="en-US" b="1" dirty="0">
                <a:solidFill>
                  <a:srgbClr val="000000"/>
                </a:solidFill>
                <a:latin typeface="+mj-lt"/>
              </a:rPr>
              <a:t> </a:t>
            </a:r>
            <a:r>
              <a:rPr lang="en-US" b="1" dirty="0" err="1">
                <a:solidFill>
                  <a:srgbClr val="000000"/>
                </a:solidFill>
                <a:latin typeface="+mj-lt"/>
              </a:rPr>
              <a:t>lwm</a:t>
            </a:r>
            <a:r>
              <a:rPr lang="en-US" b="1" dirty="0">
                <a:solidFill>
                  <a:srgbClr val="000000"/>
                </a:solidFill>
                <a:latin typeface="+mj-lt"/>
              </a:rPr>
              <a:t> </a:t>
            </a:r>
            <a:r>
              <a:rPr lang="en-US" b="1" dirty="0" err="1">
                <a:solidFill>
                  <a:srgbClr val="000000"/>
                </a:solidFill>
                <a:latin typeface="+mj-lt"/>
              </a:rPr>
              <a:t>tus</a:t>
            </a:r>
            <a:r>
              <a:rPr lang="en-US" b="1" dirty="0">
                <a:solidFill>
                  <a:srgbClr val="000000"/>
                </a:solidFill>
                <a:latin typeface="+mj-lt"/>
              </a:rPr>
              <a:t> </a:t>
            </a:r>
            <a:r>
              <a:rPr lang="en-US" b="1" dirty="0" err="1">
                <a:solidFill>
                  <a:srgbClr val="000000"/>
                </a:solidFill>
                <a:latin typeface="+mj-lt"/>
              </a:rPr>
              <a:t>raws</a:t>
            </a:r>
            <a:r>
              <a:rPr lang="en-US" b="1" dirty="0">
                <a:solidFill>
                  <a:srgbClr val="000000"/>
                </a:solidFill>
                <a:latin typeface="+mj-lt"/>
              </a:rPr>
              <a:t> li koj </a:t>
            </a:r>
            <a:r>
              <a:rPr lang="en-US" b="1" dirty="0" err="1">
                <a:solidFill>
                  <a:srgbClr val="000000"/>
                </a:solidFill>
                <a:latin typeface="+mj-lt"/>
              </a:rPr>
              <a:t>kev</a:t>
            </a:r>
            <a:r>
              <a:rPr lang="en-US" b="1" dirty="0">
                <a:solidFill>
                  <a:srgbClr val="000000"/>
                </a:solidFill>
                <a:latin typeface="+mj-lt"/>
              </a:rPr>
              <a:t> </a:t>
            </a:r>
            <a:r>
              <a:rPr lang="en-US" b="1" dirty="0" err="1">
                <a:solidFill>
                  <a:srgbClr val="000000"/>
                </a:solidFill>
                <a:latin typeface="+mj-lt"/>
              </a:rPr>
              <a:t>xav</a:t>
            </a:r>
            <a:r>
              <a:rPr lang="en-US" b="1" dirty="0">
                <a:solidFill>
                  <a:srgbClr val="000000"/>
                </a:solidFill>
                <a:latin typeface="+mj-lt"/>
              </a:rPr>
              <a:t> </a:t>
            </a:r>
            <a:r>
              <a:rPr lang="en-US" b="1" dirty="0" err="1">
                <a:solidFill>
                  <a:srgbClr val="000000"/>
                </a:solidFill>
                <a:latin typeface="+mj-lt"/>
              </a:rPr>
              <a:t>kom</a:t>
            </a:r>
            <a:r>
              <a:rPr lang="en-US" b="1" dirty="0">
                <a:solidFill>
                  <a:srgbClr val="000000"/>
                </a:solidFill>
                <a:latin typeface="+mj-lt"/>
              </a:rPr>
              <a:t> </a:t>
            </a:r>
            <a:r>
              <a:rPr lang="en-US" b="1" dirty="0" err="1">
                <a:solidFill>
                  <a:srgbClr val="000000"/>
                </a:solidFill>
                <a:latin typeface="+mj-lt"/>
              </a:rPr>
              <a:t>raug</a:t>
            </a:r>
            <a:r>
              <a:rPr lang="en-US" b="1" dirty="0">
                <a:solidFill>
                  <a:srgbClr val="000000"/>
                </a:solidFill>
                <a:latin typeface="+mj-lt"/>
              </a:rPr>
              <a:t> </a:t>
            </a:r>
            <a:r>
              <a:rPr lang="en-US" b="1" dirty="0" err="1">
                <a:solidFill>
                  <a:srgbClr val="000000"/>
                </a:solidFill>
                <a:latin typeface="+mj-lt"/>
              </a:rPr>
              <a:t>kho</a:t>
            </a:r>
            <a:endParaRPr lang="en-US" b="1" dirty="0">
              <a:solidFill>
                <a:srgbClr val="000000"/>
              </a:solidFill>
            </a:endParaRPr>
          </a:p>
          <a:p>
            <a:pPr marL="457200" lvl="0" indent="0" algn="l" rtl="0">
              <a:lnSpc>
                <a:spcPct val="115000"/>
              </a:lnSpc>
              <a:spcBef>
                <a:spcPts val="0"/>
              </a:spcBef>
              <a:spcAft>
                <a:spcPts val="0"/>
              </a:spcAft>
              <a:buSzPct val="95731"/>
              <a:buNone/>
            </a:pPr>
            <a:r>
              <a:rPr lang="en-US" b="1" dirty="0">
                <a:solidFill>
                  <a:srgbClr val="000000"/>
                </a:solidFill>
              </a:rPr>
              <a:t>7. </a:t>
            </a:r>
            <a:r>
              <a:rPr lang="en-US" b="1" dirty="0">
                <a:solidFill>
                  <a:srgbClr val="000000"/>
                </a:solidFill>
                <a:latin typeface="+mj-lt"/>
              </a:rPr>
              <a:t>Siv </a:t>
            </a:r>
            <a:r>
              <a:rPr lang="en-US" b="1" dirty="0" err="1">
                <a:solidFill>
                  <a:srgbClr val="000000"/>
                </a:solidFill>
                <a:latin typeface="+mj-lt"/>
              </a:rPr>
              <a:t>lub</a:t>
            </a:r>
            <a:r>
              <a:rPr lang="en-US" b="1" dirty="0">
                <a:solidFill>
                  <a:srgbClr val="000000"/>
                </a:solidFill>
                <a:latin typeface="+mj-lt"/>
              </a:rPr>
              <a:t> icon </a:t>
            </a:r>
            <a:r>
              <a:rPr lang="en-US" b="1" dirty="0" err="1">
                <a:solidFill>
                  <a:srgbClr val="000000"/>
                </a:solidFill>
                <a:latin typeface="+mj-lt"/>
              </a:rPr>
              <a:t>tes</a:t>
            </a:r>
            <a:r>
              <a:rPr lang="en-US" b="1" dirty="0">
                <a:solidFill>
                  <a:srgbClr val="000000"/>
                </a:solidFill>
                <a:latin typeface="+mj-lt"/>
              </a:rPr>
              <a:t> </a:t>
            </a:r>
            <a:r>
              <a:rPr lang="en-US" b="1" dirty="0" err="1">
                <a:solidFill>
                  <a:srgbClr val="000000"/>
                </a:solidFill>
                <a:latin typeface="+mj-lt"/>
              </a:rPr>
              <a:t>yog</a:t>
            </a:r>
            <a:r>
              <a:rPr lang="en-US" b="1" dirty="0">
                <a:solidFill>
                  <a:srgbClr val="000000"/>
                </a:solidFill>
                <a:latin typeface="+mj-lt"/>
              </a:rPr>
              <a:t> </a:t>
            </a:r>
            <a:r>
              <a:rPr lang="en-US" b="1" dirty="0" err="1">
                <a:solidFill>
                  <a:srgbClr val="000000"/>
                </a:solidFill>
                <a:latin typeface="+mj-lt"/>
              </a:rPr>
              <a:t>tias</a:t>
            </a:r>
            <a:r>
              <a:rPr lang="en-US" b="1" dirty="0">
                <a:solidFill>
                  <a:srgbClr val="000000"/>
                </a:solidFill>
                <a:latin typeface="+mj-lt"/>
              </a:rPr>
              <a:t> koj </a:t>
            </a:r>
            <a:r>
              <a:rPr lang="en-US" b="1" dirty="0" err="1">
                <a:solidFill>
                  <a:srgbClr val="000000"/>
                </a:solidFill>
                <a:latin typeface="+mj-lt"/>
              </a:rPr>
              <a:t>muaj</a:t>
            </a:r>
            <a:r>
              <a:rPr lang="en-US" b="1" dirty="0">
                <a:solidFill>
                  <a:srgbClr val="000000"/>
                </a:solidFill>
                <a:latin typeface="+mj-lt"/>
              </a:rPr>
              <a:t> </a:t>
            </a:r>
            <a:r>
              <a:rPr lang="en-US" b="1" dirty="0" err="1">
                <a:solidFill>
                  <a:srgbClr val="000000"/>
                </a:solidFill>
                <a:latin typeface="+mj-lt"/>
              </a:rPr>
              <a:t>lus</a:t>
            </a:r>
            <a:r>
              <a:rPr lang="en-US" b="1" dirty="0">
                <a:solidFill>
                  <a:srgbClr val="000000"/>
                </a:solidFill>
                <a:latin typeface="+mj-lt"/>
              </a:rPr>
              <a:t> </a:t>
            </a:r>
            <a:r>
              <a:rPr lang="en-US" b="1" dirty="0" err="1">
                <a:solidFill>
                  <a:srgbClr val="000000"/>
                </a:solidFill>
                <a:latin typeface="+mj-lt"/>
              </a:rPr>
              <a:t>nug</a:t>
            </a:r>
            <a:r>
              <a:rPr lang="en-US" b="1" dirty="0">
                <a:solidFill>
                  <a:srgbClr val="000000"/>
                </a:solidFill>
                <a:latin typeface="+mj-lt"/>
              </a:rPr>
              <a:t> los sis </a:t>
            </a:r>
            <a:r>
              <a:rPr lang="en-US" b="1" dirty="0" err="1">
                <a:solidFill>
                  <a:srgbClr val="000000"/>
                </a:solidFill>
                <a:latin typeface="+mj-lt"/>
              </a:rPr>
              <a:t>lus</a:t>
            </a:r>
            <a:r>
              <a:rPr lang="en-US" b="1" dirty="0">
                <a:solidFill>
                  <a:srgbClr val="000000"/>
                </a:solidFill>
                <a:latin typeface="+mj-lt"/>
              </a:rPr>
              <a:t> </a:t>
            </a:r>
            <a:r>
              <a:rPr lang="en-US" b="1" dirty="0" err="1">
                <a:solidFill>
                  <a:srgbClr val="000000"/>
                </a:solidFill>
                <a:latin typeface="+mj-lt"/>
              </a:rPr>
              <a:t>tawm</a:t>
            </a:r>
            <a:r>
              <a:rPr lang="en-US" b="1" dirty="0">
                <a:solidFill>
                  <a:srgbClr val="000000"/>
                </a:solidFill>
                <a:latin typeface="+mj-lt"/>
              </a:rPr>
              <a:t> </a:t>
            </a:r>
            <a:r>
              <a:rPr lang="en-US" b="1" dirty="0" err="1">
                <a:solidFill>
                  <a:srgbClr val="000000"/>
                </a:solidFill>
                <a:latin typeface="+mj-lt"/>
              </a:rPr>
              <a:t>tswv</a:t>
            </a:r>
            <a:r>
              <a:rPr lang="en-US" b="1" dirty="0">
                <a:solidFill>
                  <a:srgbClr val="000000"/>
                </a:solidFill>
                <a:latin typeface="+mj-lt"/>
              </a:rPr>
              <a:t> </a:t>
            </a:r>
            <a:r>
              <a:rPr lang="en-US" b="1" dirty="0" err="1">
                <a:solidFill>
                  <a:srgbClr val="000000"/>
                </a:solidFill>
                <a:latin typeface="+mj-lt"/>
              </a:rPr>
              <a:t>yim</a:t>
            </a:r>
            <a:r>
              <a:rPr lang="en-US" b="1" dirty="0">
                <a:solidFill>
                  <a:srgbClr val="000000"/>
                </a:solidFill>
                <a:latin typeface="+mj-lt"/>
              </a:rPr>
              <a:t>, los sis </a:t>
            </a:r>
            <a:r>
              <a:rPr lang="en-US" b="1" dirty="0" err="1">
                <a:solidFill>
                  <a:srgbClr val="000000"/>
                </a:solidFill>
                <a:latin typeface="+mj-lt"/>
              </a:rPr>
              <a:t>sau</a:t>
            </a:r>
            <a:r>
              <a:rPr lang="en-US" b="1" dirty="0">
                <a:solidFill>
                  <a:srgbClr val="000000"/>
                </a:solidFill>
                <a:latin typeface="+mj-lt"/>
              </a:rPr>
              <a:t> </a:t>
            </a:r>
            <a:r>
              <a:rPr lang="en-US" b="1" dirty="0" err="1">
                <a:solidFill>
                  <a:srgbClr val="000000"/>
                </a:solidFill>
                <a:latin typeface="+mj-lt"/>
              </a:rPr>
              <a:t>tso</a:t>
            </a:r>
            <a:r>
              <a:rPr lang="en-US" b="1" dirty="0">
                <a:solidFill>
                  <a:srgbClr val="000000"/>
                </a:solidFill>
                <a:latin typeface="+mj-lt"/>
              </a:rPr>
              <a:t> </a:t>
            </a:r>
            <a:r>
              <a:rPr lang="en-US" b="1" dirty="0" err="1">
                <a:solidFill>
                  <a:srgbClr val="000000"/>
                </a:solidFill>
                <a:latin typeface="+mj-lt"/>
              </a:rPr>
              <a:t>rau</a:t>
            </a:r>
            <a:r>
              <a:rPr lang="en-US" b="1" dirty="0">
                <a:solidFill>
                  <a:srgbClr val="000000"/>
                </a:solidFill>
                <a:latin typeface="+mj-lt"/>
              </a:rPr>
              <a:t> </a:t>
            </a:r>
            <a:r>
              <a:rPr lang="en-US" b="1" dirty="0" err="1">
                <a:solidFill>
                  <a:srgbClr val="000000"/>
                </a:solidFill>
                <a:latin typeface="+mj-lt"/>
              </a:rPr>
              <a:t>hauv</a:t>
            </a:r>
            <a:r>
              <a:rPr lang="en-US" b="1" dirty="0">
                <a:solidFill>
                  <a:srgbClr val="000000"/>
                </a:solidFill>
                <a:latin typeface="+mj-lt"/>
              </a:rPr>
              <a:t> </a:t>
            </a:r>
            <a:r>
              <a:rPr lang="en-US" b="1" dirty="0" err="1">
                <a:solidFill>
                  <a:srgbClr val="000000"/>
                </a:solidFill>
                <a:latin typeface="+mj-lt"/>
              </a:rPr>
              <a:t>kev</a:t>
            </a:r>
            <a:r>
              <a:rPr lang="en-US" b="1" dirty="0">
                <a:solidFill>
                  <a:srgbClr val="000000"/>
                </a:solidFill>
                <a:latin typeface="+mj-lt"/>
              </a:rPr>
              <a:t> sib </a:t>
            </a:r>
            <a:r>
              <a:rPr lang="en-US" b="1" dirty="0" err="1">
                <a:solidFill>
                  <a:srgbClr val="000000"/>
                </a:solidFill>
                <a:latin typeface="+mj-lt"/>
              </a:rPr>
              <a:t>tham</a:t>
            </a:r>
            <a:r>
              <a:rPr lang="en-US" b="1" dirty="0">
                <a:solidFill>
                  <a:srgbClr val="000000"/>
                </a:solidFill>
              </a:rPr>
              <a:t>.</a:t>
            </a:r>
          </a:p>
          <a:p>
            <a:pPr marL="457200" lvl="0" indent="0" algn="l" rtl="0">
              <a:lnSpc>
                <a:spcPct val="115000"/>
              </a:lnSpc>
              <a:spcBef>
                <a:spcPts val="0"/>
              </a:spcBef>
              <a:spcAft>
                <a:spcPts val="0"/>
              </a:spcAft>
              <a:buSzPct val="95731"/>
              <a:buNone/>
            </a:pPr>
            <a:r>
              <a:rPr lang="en-US" b="1" dirty="0">
                <a:solidFill>
                  <a:srgbClr val="000000"/>
                </a:solidFill>
              </a:rPr>
              <a:t>8. Kev </a:t>
            </a:r>
            <a:r>
              <a:rPr lang="en-US" b="1" dirty="0" err="1">
                <a:solidFill>
                  <a:srgbClr val="000000"/>
                </a:solidFill>
              </a:rPr>
              <a:t>tso</a:t>
            </a:r>
            <a:r>
              <a:rPr lang="en-US" b="1" dirty="0">
                <a:solidFill>
                  <a:srgbClr val="000000"/>
                </a:solidFill>
              </a:rPr>
              <a:t> </a:t>
            </a:r>
            <a:r>
              <a:rPr lang="en-US" b="1" dirty="0" err="1">
                <a:solidFill>
                  <a:srgbClr val="000000"/>
                </a:solidFill>
              </a:rPr>
              <a:t>cai</a:t>
            </a:r>
            <a:r>
              <a:rPr lang="en-US" b="1" dirty="0">
                <a:solidFill>
                  <a:srgbClr val="000000"/>
                </a:solidFill>
              </a:rPr>
              <a:t> </a:t>
            </a:r>
            <a:r>
              <a:rPr lang="en-US" b="1" dirty="0" err="1">
                <a:solidFill>
                  <a:srgbClr val="000000"/>
                </a:solidFill>
              </a:rPr>
              <a:t>rau</a:t>
            </a:r>
            <a:r>
              <a:rPr lang="en-US" b="1" dirty="0">
                <a:solidFill>
                  <a:srgbClr val="000000"/>
                </a:solidFill>
              </a:rPr>
              <a:t> </a:t>
            </a:r>
            <a:r>
              <a:rPr lang="en-US" b="1" dirty="0" err="1">
                <a:solidFill>
                  <a:srgbClr val="000000"/>
                </a:solidFill>
              </a:rPr>
              <a:t>tus</a:t>
            </a:r>
            <a:r>
              <a:rPr lang="en-US" b="1" dirty="0">
                <a:solidFill>
                  <a:srgbClr val="000000"/>
                </a:solidFill>
              </a:rPr>
              <a:t> </a:t>
            </a:r>
            <a:r>
              <a:rPr lang="en-US" b="1" dirty="0" err="1">
                <a:solidFill>
                  <a:srgbClr val="000000"/>
                </a:solidFill>
              </a:rPr>
              <a:t>neeg</a:t>
            </a:r>
            <a:r>
              <a:rPr lang="en-US" b="1" dirty="0">
                <a:solidFill>
                  <a:srgbClr val="000000"/>
                </a:solidFill>
              </a:rPr>
              <a:t> </a:t>
            </a:r>
            <a:r>
              <a:rPr lang="en-US" b="1" dirty="0" err="1">
                <a:solidFill>
                  <a:srgbClr val="000000"/>
                </a:solidFill>
              </a:rPr>
              <a:t>pab</a:t>
            </a:r>
            <a:r>
              <a:rPr lang="en-US" b="1" dirty="0">
                <a:solidFill>
                  <a:srgbClr val="000000"/>
                </a:solidFill>
              </a:rPr>
              <a:t> </a:t>
            </a:r>
            <a:r>
              <a:rPr lang="en-US" b="1" dirty="0" err="1">
                <a:solidFill>
                  <a:srgbClr val="000000"/>
                </a:solidFill>
              </a:rPr>
              <a:t>cuam</a:t>
            </a:r>
            <a:r>
              <a:rPr lang="en-US" b="1" dirty="0">
                <a:solidFill>
                  <a:srgbClr val="000000"/>
                </a:solidFill>
              </a:rPr>
              <a:t> </a:t>
            </a:r>
            <a:r>
              <a:rPr lang="en-US" b="1" dirty="0" err="1">
                <a:solidFill>
                  <a:srgbClr val="000000"/>
                </a:solidFill>
              </a:rPr>
              <a:t>cua</a:t>
            </a:r>
            <a:r>
              <a:rPr lang="en-US" b="1" dirty="0">
                <a:solidFill>
                  <a:srgbClr val="000000"/>
                </a:solidFill>
              </a:rPr>
              <a:t> </a:t>
            </a:r>
            <a:r>
              <a:rPr lang="en-US" b="1" dirty="0" err="1">
                <a:solidFill>
                  <a:srgbClr val="000000"/>
                </a:solidFill>
              </a:rPr>
              <a:t>uas</a:t>
            </a:r>
            <a:r>
              <a:rPr lang="en-US" b="1" dirty="0">
                <a:solidFill>
                  <a:srgbClr val="000000"/>
                </a:solidFill>
              </a:rPr>
              <a:t> </a:t>
            </a:r>
            <a:r>
              <a:rPr lang="en-US" b="1" dirty="0" err="1">
                <a:solidFill>
                  <a:srgbClr val="000000"/>
                </a:solidFill>
              </a:rPr>
              <a:t>tshuam</a:t>
            </a:r>
            <a:endParaRPr lang="en-US" b="1" dirty="0">
              <a:solidFill>
                <a:srgbClr val="000000"/>
              </a:solidFill>
            </a:endParaRPr>
          </a:p>
          <a:p>
            <a:pPr marL="457200" lvl="0" indent="0" algn="l" rtl="0">
              <a:lnSpc>
                <a:spcPct val="115000"/>
              </a:lnSpc>
              <a:spcBef>
                <a:spcPts val="0"/>
              </a:spcBef>
              <a:spcAft>
                <a:spcPts val="0"/>
              </a:spcAft>
              <a:buSzPct val="101109"/>
              <a:buNone/>
            </a:pPr>
            <a:endParaRPr lang="en-US" sz="2400" b="1" dirty="0">
              <a:solidFill>
                <a:srgbClr val="000000"/>
              </a:solidFill>
              <a:latin typeface="Arial"/>
              <a:ea typeface="Arial"/>
              <a:cs typeface="Arial"/>
              <a:sym typeface="Arial"/>
            </a:endParaRPr>
          </a:p>
          <a:p>
            <a:pPr marL="0" lvl="0" indent="0" algn="l" rtl="0">
              <a:lnSpc>
                <a:spcPct val="115000"/>
              </a:lnSpc>
              <a:spcBef>
                <a:spcPts val="0"/>
              </a:spcBef>
              <a:spcAft>
                <a:spcPts val="0"/>
              </a:spcAft>
              <a:buSzPct val="138089"/>
              <a:buNone/>
            </a:pPr>
            <a:endParaRPr lang="en-US" sz="1600" b="1" dirty="0">
              <a:solidFill>
                <a:srgbClr val="000000"/>
              </a:solidFill>
              <a:latin typeface="Arial"/>
              <a:ea typeface="Arial"/>
              <a:cs typeface="Arial"/>
              <a:sym typeface="Arial"/>
            </a:endParaRPr>
          </a:p>
          <a:p>
            <a:pPr marL="0" lvl="0" indent="0" algn="l" rtl="0">
              <a:lnSpc>
                <a:spcPct val="115000"/>
              </a:lnSpc>
              <a:spcBef>
                <a:spcPts val="1200"/>
              </a:spcBef>
              <a:spcAft>
                <a:spcPts val="1200"/>
              </a:spcAft>
              <a:buSzPts val="1800"/>
              <a:buNone/>
            </a:pPr>
            <a:endParaRPr lang="en-US" dirty="0"/>
          </a:p>
        </p:txBody>
      </p:sp>
      <p:pic>
        <p:nvPicPr>
          <p:cNvPr id="199" name="Google Shape;199;p40"/>
          <p:cNvPicPr preferRelativeResize="0"/>
          <p:nvPr/>
        </p:nvPicPr>
        <p:blipFill>
          <a:blip r:embed="rId3">
            <a:alphaModFix/>
          </a:blip>
          <a:stretch>
            <a:fillRect/>
          </a:stretch>
        </p:blipFill>
        <p:spPr>
          <a:xfrm>
            <a:off x="6510250" y="599400"/>
            <a:ext cx="1974575" cy="1000200"/>
          </a:xfrm>
          <a:prstGeom prst="rect">
            <a:avLst/>
          </a:prstGeom>
          <a:noFill/>
          <a:ln>
            <a:noFill/>
          </a:ln>
        </p:spPr>
      </p:pic>
      <p:pic>
        <p:nvPicPr>
          <p:cNvPr id="200" name="Google Shape;200;p40"/>
          <p:cNvPicPr preferRelativeResize="0"/>
          <p:nvPr/>
        </p:nvPicPr>
        <p:blipFill>
          <a:blip r:embed="rId4">
            <a:alphaModFix/>
          </a:blip>
          <a:stretch>
            <a:fillRect/>
          </a:stretch>
        </p:blipFill>
        <p:spPr>
          <a:xfrm>
            <a:off x="5638650" y="553512"/>
            <a:ext cx="1174826" cy="11748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4"/>
        <p:cNvGrpSpPr/>
        <p:nvPr/>
      </p:nvGrpSpPr>
      <p:grpSpPr>
        <a:xfrm>
          <a:off x="0" y="0"/>
          <a:ext cx="0" cy="0"/>
          <a:chOff x="0" y="0"/>
          <a:chExt cx="0" cy="0"/>
        </a:xfrm>
      </p:grpSpPr>
      <p:sp>
        <p:nvSpPr>
          <p:cNvPr id="205" name="Google Shape;205;p41"/>
          <p:cNvSpPr txBox="1">
            <a:spLocks noGrp="1"/>
          </p:cNvSpPr>
          <p:nvPr>
            <p:ph type="title"/>
          </p:nvPr>
        </p:nvSpPr>
        <p:spPr>
          <a:xfrm>
            <a:off x="209938" y="168850"/>
            <a:ext cx="8749500" cy="782126"/>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sz="2400" b="1" u="sng" dirty="0">
                <a:solidFill>
                  <a:srgbClr val="000000"/>
                </a:solidFill>
              </a:rPr>
              <a:t>COV TXHIAJ NTSIG NTAWM PAB PAWG COV NTSIAB LUS</a:t>
            </a:r>
            <a:r>
              <a:rPr lang="en" sz="2400" dirty="0"/>
              <a:t> </a:t>
            </a:r>
            <a:endParaRPr sz="2400" dirty="0"/>
          </a:p>
        </p:txBody>
      </p:sp>
      <p:sp>
        <p:nvSpPr>
          <p:cNvPr id="206" name="Google Shape;206;p41"/>
          <p:cNvSpPr txBox="1">
            <a:spLocks noGrp="1"/>
          </p:cNvSpPr>
          <p:nvPr>
            <p:ph type="body" idx="1"/>
          </p:nvPr>
        </p:nvSpPr>
        <p:spPr>
          <a:xfrm>
            <a:off x="383650" y="950976"/>
            <a:ext cx="8402100" cy="3667824"/>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ct val="60000"/>
              <a:buNone/>
            </a:pPr>
            <a:r>
              <a:rPr lang="en-US" b="1" dirty="0" err="1">
                <a:solidFill>
                  <a:srgbClr val="000000"/>
                </a:solidFill>
              </a:rPr>
              <a:t>Thaum</a:t>
            </a:r>
            <a:r>
              <a:rPr lang="en-US" b="1" dirty="0">
                <a:solidFill>
                  <a:srgbClr val="000000"/>
                </a:solidFill>
              </a:rPr>
              <a:t> </a:t>
            </a:r>
            <a:r>
              <a:rPr lang="en-US" b="1" dirty="0" err="1">
                <a:solidFill>
                  <a:srgbClr val="000000"/>
                </a:solidFill>
              </a:rPr>
              <a:t>xaus</a:t>
            </a:r>
            <a:r>
              <a:rPr lang="en-US" b="1" dirty="0">
                <a:solidFill>
                  <a:srgbClr val="000000"/>
                </a:solidFill>
              </a:rPr>
              <a:t> </a:t>
            </a:r>
            <a:r>
              <a:rPr lang="en-US" b="1" dirty="0" err="1">
                <a:solidFill>
                  <a:srgbClr val="000000"/>
                </a:solidFill>
              </a:rPr>
              <a:t>ntawm</a:t>
            </a:r>
            <a:r>
              <a:rPr lang="en-US" b="1" dirty="0">
                <a:solidFill>
                  <a:srgbClr val="000000"/>
                </a:solidFill>
              </a:rPr>
              <a:t> </a:t>
            </a:r>
            <a:r>
              <a:rPr lang="en-US" b="1" dirty="0" err="1">
                <a:solidFill>
                  <a:srgbClr val="000000"/>
                </a:solidFill>
              </a:rPr>
              <a:t>Peb</a:t>
            </a:r>
            <a:r>
              <a:rPr lang="en-US" b="1" dirty="0">
                <a:solidFill>
                  <a:srgbClr val="000000"/>
                </a:solidFill>
              </a:rPr>
              <a:t> </a:t>
            </a:r>
            <a:r>
              <a:rPr lang="en-US" b="1" dirty="0" err="1">
                <a:solidFill>
                  <a:srgbClr val="000000"/>
                </a:solidFill>
              </a:rPr>
              <a:t>Lub</a:t>
            </a:r>
            <a:r>
              <a:rPr lang="en-US" b="1" dirty="0">
                <a:solidFill>
                  <a:srgbClr val="000000"/>
                </a:solidFill>
              </a:rPr>
              <a:t> </a:t>
            </a:r>
            <a:r>
              <a:rPr lang="en-US" b="1" dirty="0" err="1">
                <a:solidFill>
                  <a:srgbClr val="000000"/>
                </a:solidFill>
              </a:rPr>
              <a:t>Rooj</a:t>
            </a:r>
            <a:r>
              <a:rPr lang="en-US" b="1" dirty="0">
                <a:solidFill>
                  <a:srgbClr val="000000"/>
                </a:solidFill>
              </a:rPr>
              <a:t> Sib </a:t>
            </a:r>
            <a:r>
              <a:rPr lang="en-US" b="1" dirty="0" err="1">
                <a:solidFill>
                  <a:srgbClr val="000000"/>
                </a:solidFill>
              </a:rPr>
              <a:t>Tham</a:t>
            </a:r>
            <a:r>
              <a:rPr lang="en-US" b="1" dirty="0">
                <a:solidFill>
                  <a:srgbClr val="000000"/>
                </a:solidFill>
              </a:rPr>
              <a:t> </a:t>
            </a:r>
            <a:r>
              <a:rPr lang="en-US" b="1" dirty="0" err="1">
                <a:solidFill>
                  <a:srgbClr val="000000"/>
                </a:solidFill>
              </a:rPr>
              <a:t>Txog</a:t>
            </a:r>
            <a:r>
              <a:rPr lang="en-US" b="1" dirty="0">
                <a:solidFill>
                  <a:srgbClr val="000000"/>
                </a:solidFill>
              </a:rPr>
              <a:t> </a:t>
            </a:r>
            <a:r>
              <a:rPr lang="en-US" b="1" dirty="0" err="1">
                <a:solidFill>
                  <a:srgbClr val="000000"/>
                </a:solidFill>
              </a:rPr>
              <a:t>Qhov</a:t>
            </a:r>
            <a:r>
              <a:rPr lang="en-US" b="1" dirty="0">
                <a:solidFill>
                  <a:srgbClr val="000000"/>
                </a:solidFill>
              </a:rPr>
              <a:t> </a:t>
            </a:r>
            <a:r>
              <a:rPr lang="en-US" b="1" dirty="0" err="1">
                <a:solidFill>
                  <a:srgbClr val="000000"/>
                </a:solidFill>
              </a:rPr>
              <a:t>Teeb</a:t>
            </a:r>
            <a:r>
              <a:rPr lang="en-US" b="1" dirty="0">
                <a:solidFill>
                  <a:srgbClr val="000000"/>
                </a:solidFill>
              </a:rPr>
              <a:t> </a:t>
            </a:r>
            <a:r>
              <a:rPr lang="en-US" b="1" dirty="0" err="1">
                <a:solidFill>
                  <a:srgbClr val="000000"/>
                </a:solidFill>
              </a:rPr>
              <a:t>Meem</a:t>
            </a:r>
            <a:r>
              <a:rPr lang="en-US" b="1" dirty="0">
                <a:solidFill>
                  <a:srgbClr val="000000"/>
                </a:solidFill>
              </a:rPr>
              <a:t> </a:t>
            </a:r>
            <a:r>
              <a:rPr lang="en-US" b="1" dirty="0" err="1">
                <a:solidFill>
                  <a:srgbClr val="000000"/>
                </a:solidFill>
              </a:rPr>
              <a:t>Hmo</a:t>
            </a:r>
            <a:r>
              <a:rPr lang="en-US" b="1" dirty="0">
                <a:solidFill>
                  <a:srgbClr val="000000"/>
                </a:solidFill>
              </a:rPr>
              <a:t> no, </a:t>
            </a:r>
            <a:r>
              <a:rPr lang="en-US" b="1" dirty="0" err="1">
                <a:solidFill>
                  <a:srgbClr val="000000"/>
                </a:solidFill>
              </a:rPr>
              <a:t>peb</a:t>
            </a:r>
            <a:r>
              <a:rPr lang="en-US" b="1" dirty="0">
                <a:solidFill>
                  <a:srgbClr val="000000"/>
                </a:solidFill>
              </a:rPr>
              <a:t> </a:t>
            </a:r>
            <a:r>
              <a:rPr lang="en-US" b="1" dirty="0" err="1">
                <a:solidFill>
                  <a:srgbClr val="000000"/>
                </a:solidFill>
              </a:rPr>
              <a:t>yuav</a:t>
            </a:r>
            <a:r>
              <a:rPr lang="en-US" b="1" dirty="0">
                <a:solidFill>
                  <a:srgbClr val="000000"/>
                </a:solidFill>
              </a:rPr>
              <a:t> </a:t>
            </a:r>
            <a:r>
              <a:rPr lang="en" b="1" dirty="0">
                <a:solidFill>
                  <a:srgbClr val="000000"/>
                </a:solidFill>
              </a:rPr>
              <a:t>:</a:t>
            </a:r>
            <a:endParaRPr b="1" dirty="0">
              <a:solidFill>
                <a:srgbClr val="000000"/>
              </a:solidFill>
            </a:endParaRPr>
          </a:p>
          <a:p>
            <a:pPr marL="457200" lvl="0" indent="-361950" algn="l" rtl="0">
              <a:lnSpc>
                <a:spcPct val="115000"/>
              </a:lnSpc>
              <a:spcBef>
                <a:spcPts val="1200"/>
              </a:spcBef>
              <a:spcAft>
                <a:spcPts val="0"/>
              </a:spcAft>
              <a:buClr>
                <a:srgbClr val="000000"/>
              </a:buClr>
              <a:buSzPct val="100000"/>
              <a:buChar char="●"/>
            </a:pPr>
            <a:r>
              <a:rPr lang="en-US" sz="1600" b="1" dirty="0">
                <a:solidFill>
                  <a:srgbClr val="000000"/>
                </a:solidFill>
              </a:rPr>
              <a:t>Pom zoo </a:t>
            </a:r>
            <a:r>
              <a:rPr lang="en-US" sz="1600" b="1" dirty="0" err="1">
                <a:solidFill>
                  <a:srgbClr val="000000"/>
                </a:solidFill>
              </a:rPr>
              <a:t>rau</a:t>
            </a:r>
            <a:r>
              <a:rPr lang="en-US" sz="1600" b="1" dirty="0">
                <a:solidFill>
                  <a:srgbClr val="000000"/>
                </a:solidFill>
              </a:rPr>
              <a:t> </a:t>
            </a:r>
            <a:r>
              <a:rPr lang="en-US" sz="1600" b="1" dirty="0" err="1">
                <a:solidFill>
                  <a:srgbClr val="000000"/>
                </a:solidFill>
              </a:rPr>
              <a:t>kev</a:t>
            </a:r>
            <a:r>
              <a:rPr lang="en-US" sz="1600" b="1" dirty="0">
                <a:solidFill>
                  <a:srgbClr val="000000"/>
                </a:solidFill>
              </a:rPr>
              <a:t> </a:t>
            </a:r>
            <a:r>
              <a:rPr lang="en-US" sz="1600" b="1" dirty="0" err="1">
                <a:solidFill>
                  <a:srgbClr val="000000"/>
                </a:solidFill>
              </a:rPr>
              <a:t>nkag</a:t>
            </a:r>
            <a:r>
              <a:rPr lang="en-US" sz="1600" b="1" dirty="0">
                <a:solidFill>
                  <a:srgbClr val="000000"/>
                </a:solidFill>
              </a:rPr>
              <a:t> </a:t>
            </a:r>
            <a:r>
              <a:rPr lang="en-US" sz="1600" b="1" dirty="0" err="1">
                <a:solidFill>
                  <a:srgbClr val="000000"/>
                </a:solidFill>
              </a:rPr>
              <a:t>siab</a:t>
            </a:r>
            <a:r>
              <a:rPr lang="en-US" sz="1600" b="1" dirty="0">
                <a:solidFill>
                  <a:srgbClr val="000000"/>
                </a:solidFill>
              </a:rPr>
              <a:t> </a:t>
            </a:r>
            <a:r>
              <a:rPr lang="en-US" sz="1600" b="1" dirty="0" err="1">
                <a:solidFill>
                  <a:srgbClr val="000000"/>
                </a:solidFill>
              </a:rPr>
              <a:t>ntawm</a:t>
            </a:r>
            <a:r>
              <a:rPr lang="en-US" sz="1600" b="1" dirty="0">
                <a:solidFill>
                  <a:srgbClr val="000000"/>
                </a:solidFill>
              </a:rPr>
              <a:t> </a:t>
            </a:r>
            <a:r>
              <a:rPr lang="en-US" sz="1600" b="1" dirty="0" err="1">
                <a:solidFill>
                  <a:srgbClr val="000000"/>
                </a:solidFill>
              </a:rPr>
              <a:t>thaj</a:t>
            </a:r>
            <a:r>
              <a:rPr lang="en-US" sz="1600" b="1" dirty="0">
                <a:solidFill>
                  <a:srgbClr val="000000"/>
                </a:solidFill>
              </a:rPr>
              <a:t> chaw </a:t>
            </a:r>
            <a:r>
              <a:rPr lang="en-US" sz="1600" b="1" dirty="0" err="1">
                <a:solidFill>
                  <a:srgbClr val="000000"/>
                </a:solidFill>
              </a:rPr>
              <a:t>uas</a:t>
            </a:r>
            <a:r>
              <a:rPr lang="en-US" sz="1600" b="1" dirty="0">
                <a:solidFill>
                  <a:srgbClr val="000000"/>
                </a:solidFill>
              </a:rPr>
              <a:t> </a:t>
            </a:r>
            <a:r>
              <a:rPr lang="en-US" sz="1600" b="1" dirty="0" err="1">
                <a:solidFill>
                  <a:srgbClr val="000000"/>
                </a:solidFill>
              </a:rPr>
              <a:t>muaj</a:t>
            </a:r>
            <a:r>
              <a:rPr lang="en-US" sz="1600" b="1" dirty="0">
                <a:solidFill>
                  <a:srgbClr val="000000"/>
                </a:solidFill>
              </a:rPr>
              <a:t> </a:t>
            </a:r>
            <a:r>
              <a:rPr lang="en-US" sz="1600" b="1" dirty="0" err="1">
                <a:solidFill>
                  <a:srgbClr val="000000"/>
                </a:solidFill>
              </a:rPr>
              <a:t>teeb</a:t>
            </a:r>
            <a:r>
              <a:rPr lang="en-US" sz="1600" b="1" dirty="0">
                <a:solidFill>
                  <a:srgbClr val="000000"/>
                </a:solidFill>
              </a:rPr>
              <a:t> </a:t>
            </a:r>
            <a:r>
              <a:rPr lang="en-US" sz="1600" b="1" dirty="0" err="1">
                <a:solidFill>
                  <a:srgbClr val="000000"/>
                </a:solidFill>
              </a:rPr>
              <a:t>meem</a:t>
            </a:r>
            <a:r>
              <a:rPr lang="en-US" sz="1600" b="1" dirty="0">
                <a:solidFill>
                  <a:srgbClr val="000000"/>
                </a:solidFill>
              </a:rPr>
              <a:t> (sib </a:t>
            </a:r>
            <a:r>
              <a:rPr lang="en-US" sz="1600" b="1" dirty="0" err="1">
                <a:solidFill>
                  <a:srgbClr val="000000"/>
                </a:solidFill>
              </a:rPr>
              <a:t>koom</a:t>
            </a:r>
            <a:r>
              <a:rPr lang="en-US" sz="1600" b="1" dirty="0">
                <a:solidFill>
                  <a:srgbClr val="000000"/>
                </a:solidFill>
              </a:rPr>
              <a:t> </a:t>
            </a:r>
            <a:r>
              <a:rPr lang="en-US" sz="1600" b="1" dirty="0" err="1">
                <a:solidFill>
                  <a:srgbClr val="000000"/>
                </a:solidFill>
              </a:rPr>
              <a:t>ntawm</a:t>
            </a:r>
            <a:r>
              <a:rPr lang="en-US" sz="1600" b="1" dirty="0">
                <a:solidFill>
                  <a:srgbClr val="000000"/>
                </a:solidFill>
              </a:rPr>
              <a:t> </a:t>
            </a:r>
            <a:r>
              <a:rPr lang="en-US" sz="1600" b="1" dirty="0" err="1">
                <a:solidFill>
                  <a:srgbClr val="000000"/>
                </a:solidFill>
              </a:rPr>
              <a:t>kev</a:t>
            </a:r>
            <a:r>
              <a:rPr lang="en-US" sz="1600" b="1" dirty="0">
                <a:solidFill>
                  <a:srgbClr val="000000"/>
                </a:solidFill>
              </a:rPr>
              <a:t> </a:t>
            </a:r>
            <a:r>
              <a:rPr lang="en-US" sz="1600" b="1" dirty="0" err="1">
                <a:solidFill>
                  <a:srgbClr val="000000"/>
                </a:solidFill>
              </a:rPr>
              <a:t>txhais</a:t>
            </a:r>
            <a:r>
              <a:rPr lang="en-US" sz="1600" b="1" dirty="0">
                <a:solidFill>
                  <a:srgbClr val="000000"/>
                </a:solidFill>
              </a:rPr>
              <a:t>)</a:t>
            </a:r>
          </a:p>
          <a:p>
            <a:pPr marL="457200" lvl="0" indent="-361950" algn="l" rtl="0">
              <a:lnSpc>
                <a:spcPct val="115000"/>
              </a:lnSpc>
              <a:spcBef>
                <a:spcPts val="0"/>
              </a:spcBef>
              <a:spcAft>
                <a:spcPts val="0"/>
              </a:spcAft>
              <a:buClr>
                <a:srgbClr val="000000"/>
              </a:buClr>
              <a:buSzPct val="100000"/>
              <a:buChar char="●"/>
            </a:pPr>
            <a:r>
              <a:rPr lang="en-US" sz="1600" b="1" dirty="0" err="1">
                <a:solidFill>
                  <a:srgbClr val="000000"/>
                </a:solidFill>
              </a:rPr>
              <a:t>Qhia</a:t>
            </a:r>
            <a:r>
              <a:rPr lang="en-US" sz="1600" b="1" dirty="0">
                <a:solidFill>
                  <a:srgbClr val="000000"/>
                </a:solidFill>
              </a:rPr>
              <a:t> koj </a:t>
            </a:r>
            <a:r>
              <a:rPr lang="en-US" sz="1600" b="1" dirty="0" err="1">
                <a:solidFill>
                  <a:srgbClr val="000000"/>
                </a:solidFill>
              </a:rPr>
              <a:t>tus</a:t>
            </a:r>
            <a:r>
              <a:rPr lang="en-US" sz="1600" b="1" dirty="0">
                <a:solidFill>
                  <a:srgbClr val="000000"/>
                </a:solidFill>
              </a:rPr>
              <a:t> </a:t>
            </a:r>
            <a:r>
              <a:rPr lang="en-US" sz="1600" b="1" dirty="0" err="1">
                <a:solidFill>
                  <a:srgbClr val="000000"/>
                </a:solidFill>
              </a:rPr>
              <a:t>kheej</a:t>
            </a:r>
            <a:r>
              <a:rPr lang="en-US" sz="1600" b="1" dirty="0">
                <a:solidFill>
                  <a:srgbClr val="000000"/>
                </a:solidFill>
              </a:rPr>
              <a:t> </a:t>
            </a:r>
            <a:r>
              <a:rPr lang="en-US" sz="1600" b="1" dirty="0" err="1">
                <a:solidFill>
                  <a:srgbClr val="000000"/>
                </a:solidFill>
              </a:rPr>
              <a:t>kev</a:t>
            </a:r>
            <a:r>
              <a:rPr lang="en-US" sz="1600" b="1" dirty="0">
                <a:solidFill>
                  <a:srgbClr val="000000"/>
                </a:solidFill>
              </a:rPr>
              <a:t> </a:t>
            </a:r>
            <a:r>
              <a:rPr lang="en-US" sz="1600" b="1" dirty="0" err="1">
                <a:solidFill>
                  <a:srgbClr val="000000"/>
                </a:solidFill>
              </a:rPr>
              <a:t>ua</a:t>
            </a:r>
            <a:r>
              <a:rPr lang="en-US" sz="1600" b="1" dirty="0">
                <a:solidFill>
                  <a:srgbClr val="000000"/>
                </a:solidFill>
              </a:rPr>
              <a:t> </a:t>
            </a:r>
            <a:r>
              <a:rPr lang="en-US" sz="1600" b="1" dirty="0" err="1">
                <a:solidFill>
                  <a:srgbClr val="000000"/>
                </a:solidFill>
              </a:rPr>
              <a:t>neej</a:t>
            </a:r>
            <a:r>
              <a:rPr lang="en-US" sz="1600" b="1" dirty="0">
                <a:solidFill>
                  <a:srgbClr val="000000"/>
                </a:solidFill>
              </a:rPr>
              <a:t> </a:t>
            </a:r>
            <a:r>
              <a:rPr lang="en-US" sz="1600" b="1" dirty="0" err="1">
                <a:solidFill>
                  <a:srgbClr val="000000"/>
                </a:solidFill>
              </a:rPr>
              <a:t>nyob</a:t>
            </a:r>
            <a:r>
              <a:rPr lang="en-US" sz="1600" b="1" dirty="0">
                <a:solidFill>
                  <a:srgbClr val="000000"/>
                </a:solidFill>
              </a:rPr>
              <a:t> </a:t>
            </a:r>
            <a:r>
              <a:rPr lang="en-US" sz="1600" b="1" dirty="0" err="1">
                <a:solidFill>
                  <a:srgbClr val="000000"/>
                </a:solidFill>
              </a:rPr>
              <a:t>nrog</a:t>
            </a:r>
            <a:r>
              <a:rPr lang="en-US" sz="1600" b="1" dirty="0">
                <a:solidFill>
                  <a:srgbClr val="000000"/>
                </a:solidFill>
              </a:rPr>
              <a:t> </a:t>
            </a:r>
            <a:r>
              <a:rPr lang="en-US" sz="1600" b="1" dirty="0" err="1">
                <a:solidFill>
                  <a:srgbClr val="000000"/>
                </a:solidFill>
              </a:rPr>
              <a:t>qhov</a:t>
            </a:r>
            <a:r>
              <a:rPr lang="en-US" sz="1600" b="1" dirty="0">
                <a:solidFill>
                  <a:srgbClr val="000000"/>
                </a:solidFill>
              </a:rPr>
              <a:t> </a:t>
            </a:r>
            <a:r>
              <a:rPr lang="en-US" sz="1600" b="1" dirty="0" err="1">
                <a:solidFill>
                  <a:srgbClr val="000000"/>
                </a:solidFill>
              </a:rPr>
              <a:t>teeb</a:t>
            </a:r>
            <a:r>
              <a:rPr lang="en-US" sz="1600" b="1" dirty="0">
                <a:solidFill>
                  <a:srgbClr val="000000"/>
                </a:solidFill>
              </a:rPr>
              <a:t> </a:t>
            </a:r>
            <a:r>
              <a:rPr lang="en-US" sz="1600" b="1" dirty="0" err="1">
                <a:solidFill>
                  <a:srgbClr val="000000"/>
                </a:solidFill>
              </a:rPr>
              <a:t>meem</a:t>
            </a:r>
            <a:endParaRPr lang="en-US" sz="1600" b="1" dirty="0">
              <a:solidFill>
                <a:srgbClr val="000000"/>
              </a:solidFill>
            </a:endParaRPr>
          </a:p>
          <a:p>
            <a:pPr marL="457200" lvl="0" indent="-361950" algn="l" rtl="0">
              <a:lnSpc>
                <a:spcPct val="115000"/>
              </a:lnSpc>
              <a:spcBef>
                <a:spcPts val="0"/>
              </a:spcBef>
              <a:spcAft>
                <a:spcPts val="0"/>
              </a:spcAft>
              <a:buClr>
                <a:srgbClr val="000000"/>
              </a:buClr>
              <a:buSzPct val="100000"/>
              <a:buChar char="●"/>
            </a:pPr>
            <a:r>
              <a:rPr lang="en-US" sz="1600" b="1" dirty="0">
                <a:solidFill>
                  <a:srgbClr val="000000"/>
                </a:solidFill>
              </a:rPr>
              <a:t>Pom zoo </a:t>
            </a:r>
            <a:r>
              <a:rPr lang="en-US" sz="1600" b="1" dirty="0" err="1">
                <a:solidFill>
                  <a:srgbClr val="000000"/>
                </a:solidFill>
              </a:rPr>
              <a:t>rau</a:t>
            </a:r>
            <a:r>
              <a:rPr lang="en-US" sz="1600" b="1" dirty="0">
                <a:solidFill>
                  <a:srgbClr val="000000"/>
                </a:solidFill>
              </a:rPr>
              <a:t> </a:t>
            </a:r>
            <a:r>
              <a:rPr lang="en-US" sz="1600" b="1" dirty="0" err="1">
                <a:solidFill>
                  <a:srgbClr val="000000"/>
                </a:solidFill>
              </a:rPr>
              <a:t>lub</a:t>
            </a:r>
            <a:r>
              <a:rPr lang="en-US" sz="1600" b="1" dirty="0">
                <a:solidFill>
                  <a:srgbClr val="000000"/>
                </a:solidFill>
              </a:rPr>
              <a:t> </a:t>
            </a:r>
            <a:r>
              <a:rPr lang="en-US" sz="1600" b="1" dirty="0" err="1">
                <a:solidFill>
                  <a:srgbClr val="000000"/>
                </a:solidFill>
              </a:rPr>
              <a:t>sij</a:t>
            </a:r>
            <a:r>
              <a:rPr lang="en-US" sz="1600" b="1" dirty="0">
                <a:solidFill>
                  <a:srgbClr val="000000"/>
                </a:solidFill>
              </a:rPr>
              <a:t> </a:t>
            </a:r>
            <a:r>
              <a:rPr lang="en-US" sz="1600" b="1" dirty="0" err="1">
                <a:solidFill>
                  <a:srgbClr val="000000"/>
                </a:solidFill>
              </a:rPr>
              <a:t>hawm</a:t>
            </a:r>
            <a:r>
              <a:rPr lang="en-US" sz="1600" b="1" dirty="0">
                <a:solidFill>
                  <a:srgbClr val="000000"/>
                </a:solidFill>
              </a:rPr>
              <a:t> sib </a:t>
            </a:r>
            <a:r>
              <a:rPr lang="en-US" sz="1600" b="1" dirty="0" err="1">
                <a:solidFill>
                  <a:srgbClr val="000000"/>
                </a:solidFill>
              </a:rPr>
              <a:t>tham</a:t>
            </a:r>
            <a:r>
              <a:rPr lang="en-US" sz="1600" b="1" dirty="0">
                <a:solidFill>
                  <a:srgbClr val="000000"/>
                </a:solidFill>
              </a:rPr>
              <a:t> </a:t>
            </a:r>
            <a:r>
              <a:rPr lang="en-US" sz="1600" b="1" dirty="0" err="1">
                <a:solidFill>
                  <a:srgbClr val="000000"/>
                </a:solidFill>
              </a:rPr>
              <a:t>ntxiv</a:t>
            </a:r>
            <a:r>
              <a:rPr lang="en-US" sz="1600" b="1" dirty="0">
                <a:solidFill>
                  <a:srgbClr val="000000"/>
                </a:solidFill>
              </a:rPr>
              <a:t> </a:t>
            </a:r>
            <a:r>
              <a:rPr lang="en-US" sz="1600" b="1" dirty="0" err="1">
                <a:solidFill>
                  <a:srgbClr val="000000"/>
                </a:solidFill>
              </a:rPr>
              <a:t>rau</a:t>
            </a:r>
            <a:r>
              <a:rPr lang="en-US" sz="1600" b="1" dirty="0">
                <a:solidFill>
                  <a:srgbClr val="000000"/>
                </a:solidFill>
              </a:rPr>
              <a:t> </a:t>
            </a:r>
            <a:r>
              <a:rPr lang="en-US" sz="1600" b="1" dirty="0" err="1">
                <a:solidFill>
                  <a:srgbClr val="000000"/>
                </a:solidFill>
              </a:rPr>
              <a:t>peb</a:t>
            </a:r>
            <a:r>
              <a:rPr lang="en-US" sz="1600" b="1" dirty="0">
                <a:solidFill>
                  <a:srgbClr val="000000"/>
                </a:solidFill>
              </a:rPr>
              <a:t> </a:t>
            </a:r>
            <a:r>
              <a:rPr lang="en-US" sz="1600" b="1" dirty="0" err="1">
                <a:solidFill>
                  <a:srgbClr val="000000"/>
                </a:solidFill>
              </a:rPr>
              <a:t>teeb</a:t>
            </a:r>
            <a:r>
              <a:rPr lang="en-US" sz="1600" b="1" dirty="0">
                <a:solidFill>
                  <a:srgbClr val="000000"/>
                </a:solidFill>
              </a:rPr>
              <a:t> </a:t>
            </a:r>
            <a:r>
              <a:rPr lang="en-US" sz="1600" b="1" dirty="0" err="1">
                <a:solidFill>
                  <a:srgbClr val="000000"/>
                </a:solidFill>
              </a:rPr>
              <a:t>meem</a:t>
            </a:r>
            <a:r>
              <a:rPr lang="en-US" sz="1600" b="1" dirty="0">
                <a:solidFill>
                  <a:srgbClr val="000000"/>
                </a:solidFill>
              </a:rPr>
              <a:t> </a:t>
            </a:r>
            <a:r>
              <a:rPr lang="en-US" sz="1600" b="1" dirty="0" err="1">
                <a:solidFill>
                  <a:srgbClr val="000000"/>
                </a:solidFill>
              </a:rPr>
              <a:t>cov</a:t>
            </a:r>
            <a:r>
              <a:rPr lang="en-US" sz="1600" b="1" dirty="0">
                <a:solidFill>
                  <a:srgbClr val="000000"/>
                </a:solidFill>
              </a:rPr>
              <a:t> </a:t>
            </a:r>
            <a:r>
              <a:rPr lang="en-US" sz="1600" b="1" dirty="0" err="1">
                <a:solidFill>
                  <a:srgbClr val="000000"/>
                </a:solidFill>
              </a:rPr>
              <a:t>ntsiab</a:t>
            </a:r>
            <a:r>
              <a:rPr lang="en-US" sz="1600" b="1" dirty="0">
                <a:solidFill>
                  <a:srgbClr val="000000"/>
                </a:solidFill>
              </a:rPr>
              <a:t> </a:t>
            </a:r>
            <a:r>
              <a:rPr lang="en-US" sz="1600" b="1" dirty="0" err="1">
                <a:solidFill>
                  <a:srgbClr val="000000"/>
                </a:solidFill>
              </a:rPr>
              <a:t>lus</a:t>
            </a:r>
            <a:endParaRPr lang="en" sz="1600" b="1" dirty="0">
              <a:solidFill>
                <a:srgbClr val="000000"/>
              </a:solidFill>
            </a:endParaRPr>
          </a:p>
          <a:p>
            <a:pPr marL="457200" lvl="0" indent="-361950" algn="l" rtl="0">
              <a:lnSpc>
                <a:spcPct val="115000"/>
              </a:lnSpc>
              <a:spcBef>
                <a:spcPts val="0"/>
              </a:spcBef>
              <a:spcAft>
                <a:spcPts val="0"/>
              </a:spcAft>
              <a:buClr>
                <a:srgbClr val="000000"/>
              </a:buClr>
              <a:buSzPct val="100000"/>
              <a:buChar char="●"/>
            </a:pPr>
            <a:r>
              <a:rPr lang="en-US" sz="1600" b="1" dirty="0" err="1">
                <a:solidFill>
                  <a:srgbClr val="000000"/>
                </a:solidFill>
              </a:rPr>
              <a:t>Yog</a:t>
            </a:r>
            <a:r>
              <a:rPr lang="en-US" sz="1600" b="1" dirty="0">
                <a:solidFill>
                  <a:srgbClr val="000000"/>
                </a:solidFill>
              </a:rPr>
              <a:t> </a:t>
            </a:r>
            <a:r>
              <a:rPr lang="en-US" sz="1600" b="1" dirty="0" err="1">
                <a:solidFill>
                  <a:srgbClr val="000000"/>
                </a:solidFill>
              </a:rPr>
              <a:t>tias</a:t>
            </a:r>
            <a:r>
              <a:rPr lang="en-US" sz="1600" b="1" dirty="0">
                <a:solidFill>
                  <a:srgbClr val="000000"/>
                </a:solidFill>
              </a:rPr>
              <a:t> </a:t>
            </a:r>
            <a:r>
              <a:rPr lang="en-US" sz="1600" b="1" dirty="0" err="1">
                <a:solidFill>
                  <a:srgbClr val="000000"/>
                </a:solidFill>
              </a:rPr>
              <a:t>ua</a:t>
            </a:r>
            <a:r>
              <a:rPr lang="en-US" sz="1600" b="1" dirty="0">
                <a:solidFill>
                  <a:srgbClr val="000000"/>
                </a:solidFill>
              </a:rPr>
              <a:t> tau, </a:t>
            </a:r>
            <a:r>
              <a:rPr lang="en-US" sz="1600" b="1" dirty="0" err="1">
                <a:solidFill>
                  <a:srgbClr val="000000"/>
                </a:solidFill>
              </a:rPr>
              <a:t>txiav</a:t>
            </a:r>
            <a:r>
              <a:rPr lang="en-US" sz="1600" b="1" dirty="0">
                <a:solidFill>
                  <a:srgbClr val="000000"/>
                </a:solidFill>
              </a:rPr>
              <a:t> </a:t>
            </a:r>
            <a:r>
              <a:rPr lang="en-US" sz="1600" b="1" dirty="0" err="1">
                <a:solidFill>
                  <a:srgbClr val="000000"/>
                </a:solidFill>
              </a:rPr>
              <a:t>txim</a:t>
            </a:r>
            <a:r>
              <a:rPr lang="en-US" sz="1600" b="1" dirty="0">
                <a:solidFill>
                  <a:srgbClr val="000000"/>
                </a:solidFill>
              </a:rPr>
              <a:t> </a:t>
            </a:r>
            <a:r>
              <a:rPr lang="en-US" sz="1600" b="1" dirty="0" err="1">
                <a:solidFill>
                  <a:srgbClr val="000000"/>
                </a:solidFill>
              </a:rPr>
              <a:t>siab</a:t>
            </a:r>
            <a:r>
              <a:rPr lang="en-US" sz="1600" b="1" dirty="0">
                <a:solidFill>
                  <a:srgbClr val="000000"/>
                </a:solidFill>
              </a:rPr>
              <a:t> </a:t>
            </a:r>
            <a:r>
              <a:rPr lang="en-US" sz="1600" b="1" dirty="0" err="1">
                <a:solidFill>
                  <a:srgbClr val="000000"/>
                </a:solidFill>
              </a:rPr>
              <a:t>seb</a:t>
            </a:r>
            <a:r>
              <a:rPr lang="en-US" sz="1600" b="1" dirty="0">
                <a:solidFill>
                  <a:srgbClr val="000000"/>
                </a:solidFill>
              </a:rPr>
              <a:t> </a:t>
            </a:r>
            <a:r>
              <a:rPr lang="en-US" sz="1600" b="1" dirty="0" err="1">
                <a:solidFill>
                  <a:srgbClr val="000000"/>
                </a:solidFill>
              </a:rPr>
              <a:t>yuav</a:t>
            </a:r>
            <a:r>
              <a:rPr lang="en-US" sz="1600" b="1" dirty="0">
                <a:solidFill>
                  <a:srgbClr val="000000"/>
                </a:solidFill>
              </a:rPr>
              <a:t> </a:t>
            </a:r>
            <a:r>
              <a:rPr lang="en-US" sz="1600" b="1" dirty="0" err="1">
                <a:solidFill>
                  <a:srgbClr val="000000"/>
                </a:solidFill>
              </a:rPr>
              <a:t>tshawb</a:t>
            </a:r>
            <a:r>
              <a:rPr lang="en-US" sz="1600" b="1" dirty="0">
                <a:solidFill>
                  <a:srgbClr val="000000"/>
                </a:solidFill>
              </a:rPr>
              <a:t> </a:t>
            </a:r>
            <a:r>
              <a:rPr lang="en-US" sz="1600" b="1" dirty="0" err="1">
                <a:solidFill>
                  <a:srgbClr val="000000"/>
                </a:solidFill>
              </a:rPr>
              <a:t>fawb</a:t>
            </a:r>
            <a:r>
              <a:rPr lang="en-US" sz="1600" b="1" dirty="0">
                <a:solidFill>
                  <a:srgbClr val="000000"/>
                </a:solidFill>
              </a:rPr>
              <a:t> </a:t>
            </a:r>
            <a:r>
              <a:rPr lang="en-US" sz="1600" b="1" dirty="0" err="1">
                <a:solidFill>
                  <a:srgbClr val="000000"/>
                </a:solidFill>
              </a:rPr>
              <a:t>ntxiv</a:t>
            </a:r>
            <a:r>
              <a:rPr lang="en-US" sz="1600" b="1" dirty="0">
                <a:solidFill>
                  <a:srgbClr val="000000"/>
                </a:solidFill>
              </a:rPr>
              <a:t> dab </a:t>
            </a:r>
            <a:r>
              <a:rPr lang="en-US" sz="1600" b="1" dirty="0" err="1">
                <a:solidFill>
                  <a:srgbClr val="000000"/>
                </a:solidFill>
              </a:rPr>
              <a:t>tsi</a:t>
            </a:r>
            <a:r>
              <a:rPr lang="en-US" sz="1600" b="1" dirty="0">
                <a:solidFill>
                  <a:srgbClr val="000000"/>
                </a:solidFill>
              </a:rPr>
              <a:t> </a:t>
            </a:r>
            <a:r>
              <a:rPr lang="en-US" sz="1600" b="1" dirty="0" err="1">
                <a:solidFill>
                  <a:srgbClr val="000000"/>
                </a:solidFill>
              </a:rPr>
              <a:t>rau</a:t>
            </a:r>
            <a:r>
              <a:rPr lang="en-US" sz="1600" b="1" dirty="0">
                <a:solidFill>
                  <a:srgbClr val="000000"/>
                </a:solidFill>
              </a:rPr>
              <a:t> </a:t>
            </a:r>
            <a:r>
              <a:rPr lang="en-US" sz="1600" b="1" dirty="0" err="1">
                <a:solidFill>
                  <a:srgbClr val="000000"/>
                </a:solidFill>
              </a:rPr>
              <a:t>peb</a:t>
            </a:r>
            <a:r>
              <a:rPr lang="en-US" sz="1600" b="1" dirty="0">
                <a:solidFill>
                  <a:srgbClr val="000000"/>
                </a:solidFill>
              </a:rPr>
              <a:t> </a:t>
            </a:r>
            <a:r>
              <a:rPr lang="en-US" sz="1600" b="1" dirty="0" err="1">
                <a:solidFill>
                  <a:srgbClr val="000000"/>
                </a:solidFill>
              </a:rPr>
              <a:t>thaj</a:t>
            </a:r>
            <a:r>
              <a:rPr lang="en-US" sz="1600" b="1" dirty="0">
                <a:solidFill>
                  <a:srgbClr val="000000"/>
                </a:solidFill>
              </a:rPr>
              <a:t> chaw </a:t>
            </a:r>
            <a:r>
              <a:rPr lang="en-US" sz="1600" b="1" dirty="0" err="1">
                <a:solidFill>
                  <a:srgbClr val="000000"/>
                </a:solidFill>
              </a:rPr>
              <a:t>uas</a:t>
            </a:r>
            <a:r>
              <a:rPr lang="en-US" sz="1600" b="1" dirty="0">
                <a:solidFill>
                  <a:srgbClr val="000000"/>
                </a:solidFill>
              </a:rPr>
              <a:t> </a:t>
            </a:r>
            <a:r>
              <a:rPr lang="en-US" sz="1600" b="1" dirty="0" err="1">
                <a:solidFill>
                  <a:srgbClr val="000000"/>
                </a:solidFill>
              </a:rPr>
              <a:t>muaj</a:t>
            </a:r>
            <a:r>
              <a:rPr lang="en-US" sz="1600" b="1" dirty="0">
                <a:solidFill>
                  <a:srgbClr val="000000"/>
                </a:solidFill>
              </a:rPr>
              <a:t> </a:t>
            </a:r>
            <a:r>
              <a:rPr lang="en-US" sz="1600" b="1" dirty="0" err="1">
                <a:solidFill>
                  <a:srgbClr val="000000"/>
                </a:solidFill>
              </a:rPr>
              <a:t>teeb</a:t>
            </a:r>
            <a:r>
              <a:rPr lang="en-US" sz="1600" b="1" dirty="0">
                <a:solidFill>
                  <a:srgbClr val="000000"/>
                </a:solidFill>
              </a:rPr>
              <a:t> </a:t>
            </a:r>
            <a:r>
              <a:rPr lang="en-US" sz="1600" b="1" dirty="0" err="1">
                <a:solidFill>
                  <a:srgbClr val="000000"/>
                </a:solidFill>
              </a:rPr>
              <a:t>meem</a:t>
            </a:r>
            <a:endParaRPr sz="1600" b="1" dirty="0">
              <a:solidFill>
                <a:srgbClr val="000000"/>
              </a:solidFill>
            </a:endParaRPr>
          </a:p>
          <a:p>
            <a:pPr marL="457200" lvl="0" indent="-361950" algn="l" rtl="0">
              <a:lnSpc>
                <a:spcPct val="115000"/>
              </a:lnSpc>
              <a:spcBef>
                <a:spcPts val="0"/>
              </a:spcBef>
              <a:spcAft>
                <a:spcPts val="0"/>
              </a:spcAft>
              <a:buClr>
                <a:srgbClr val="000000"/>
              </a:buClr>
              <a:buSzPct val="100000"/>
              <a:buChar char="●"/>
            </a:pPr>
            <a:r>
              <a:rPr lang="en-US" sz="1600" b="1" dirty="0" err="1">
                <a:solidFill>
                  <a:srgbClr val="000000"/>
                </a:solidFill>
              </a:rPr>
              <a:t>Yog</a:t>
            </a:r>
            <a:r>
              <a:rPr lang="en-US" sz="1600" b="1" dirty="0">
                <a:solidFill>
                  <a:srgbClr val="000000"/>
                </a:solidFill>
              </a:rPr>
              <a:t> </a:t>
            </a:r>
            <a:r>
              <a:rPr lang="en-US" sz="1600" b="1" dirty="0" err="1">
                <a:solidFill>
                  <a:srgbClr val="000000"/>
                </a:solidFill>
              </a:rPr>
              <a:t>tias</a:t>
            </a:r>
            <a:r>
              <a:rPr lang="en-US" sz="1600" b="1" dirty="0">
                <a:solidFill>
                  <a:srgbClr val="000000"/>
                </a:solidFill>
              </a:rPr>
              <a:t> </a:t>
            </a:r>
            <a:r>
              <a:rPr lang="en-US" sz="1600" b="1" dirty="0" err="1">
                <a:solidFill>
                  <a:srgbClr val="000000"/>
                </a:solidFill>
              </a:rPr>
              <a:t>ua</a:t>
            </a:r>
            <a:r>
              <a:rPr lang="en-US" sz="1600" b="1" dirty="0">
                <a:solidFill>
                  <a:srgbClr val="000000"/>
                </a:solidFill>
              </a:rPr>
              <a:t> tau, </a:t>
            </a:r>
            <a:r>
              <a:rPr lang="en-US" sz="1600" b="1" dirty="0" err="1">
                <a:solidFill>
                  <a:srgbClr val="000000"/>
                </a:solidFill>
              </a:rPr>
              <a:t>pib</a:t>
            </a:r>
            <a:r>
              <a:rPr lang="en-US" sz="1600" b="1" dirty="0">
                <a:solidFill>
                  <a:srgbClr val="000000"/>
                </a:solidFill>
              </a:rPr>
              <a:t> </a:t>
            </a:r>
            <a:r>
              <a:rPr lang="en-US" sz="1600" b="1" dirty="0" err="1">
                <a:solidFill>
                  <a:srgbClr val="000000"/>
                </a:solidFill>
              </a:rPr>
              <a:t>sau</a:t>
            </a:r>
            <a:r>
              <a:rPr lang="en-US" sz="1600" b="1" dirty="0">
                <a:solidFill>
                  <a:srgbClr val="000000"/>
                </a:solidFill>
              </a:rPr>
              <a:t> </a:t>
            </a:r>
            <a:r>
              <a:rPr lang="en-US" sz="1600" b="1" dirty="0" err="1">
                <a:solidFill>
                  <a:srgbClr val="000000"/>
                </a:solidFill>
              </a:rPr>
              <a:t>peb</a:t>
            </a:r>
            <a:r>
              <a:rPr lang="en-US" sz="1600" b="1" dirty="0">
                <a:solidFill>
                  <a:srgbClr val="000000"/>
                </a:solidFill>
              </a:rPr>
              <a:t> </a:t>
            </a:r>
            <a:r>
              <a:rPr lang="en-US" sz="1600" b="1" dirty="0" err="1">
                <a:solidFill>
                  <a:srgbClr val="000000"/>
                </a:solidFill>
              </a:rPr>
              <a:t>cov</a:t>
            </a:r>
            <a:r>
              <a:rPr lang="en-US" sz="1600" b="1" dirty="0">
                <a:solidFill>
                  <a:srgbClr val="000000"/>
                </a:solidFill>
              </a:rPr>
              <a:t> </a:t>
            </a:r>
            <a:r>
              <a:rPr lang="en-US" sz="1600" b="1" dirty="0" err="1">
                <a:solidFill>
                  <a:srgbClr val="000000"/>
                </a:solidFill>
              </a:rPr>
              <a:t>lus</a:t>
            </a:r>
            <a:r>
              <a:rPr lang="en-US" sz="1600" b="1" dirty="0">
                <a:solidFill>
                  <a:srgbClr val="000000"/>
                </a:solidFill>
              </a:rPr>
              <a:t> </a:t>
            </a:r>
            <a:r>
              <a:rPr lang="en-US" sz="1600" b="1" dirty="0" err="1">
                <a:solidFill>
                  <a:srgbClr val="000000"/>
                </a:solidFill>
              </a:rPr>
              <a:t>nug</a:t>
            </a:r>
            <a:r>
              <a:rPr lang="en-US" sz="1600" b="1" dirty="0">
                <a:solidFill>
                  <a:srgbClr val="000000"/>
                </a:solidFill>
              </a:rPr>
              <a:t> </a:t>
            </a:r>
            <a:r>
              <a:rPr lang="en-US" sz="1600" b="1" dirty="0" err="1">
                <a:solidFill>
                  <a:srgbClr val="000000"/>
                </a:solidFill>
              </a:rPr>
              <a:t>tseem</a:t>
            </a:r>
            <a:r>
              <a:rPr lang="en-US" sz="1600" b="1" dirty="0">
                <a:solidFill>
                  <a:srgbClr val="000000"/>
                </a:solidFill>
              </a:rPr>
              <a:t> </a:t>
            </a:r>
            <a:r>
              <a:rPr lang="en-US" sz="1600" b="1" dirty="0" err="1">
                <a:solidFill>
                  <a:srgbClr val="000000"/>
                </a:solidFill>
              </a:rPr>
              <a:t>ceeb</a:t>
            </a:r>
            <a:r>
              <a:rPr lang="en-US" sz="1600" b="1" dirty="0">
                <a:solidFill>
                  <a:srgbClr val="000000"/>
                </a:solidFill>
              </a:rPr>
              <a:t> </a:t>
            </a:r>
            <a:r>
              <a:rPr lang="en-US" sz="1600" b="1" dirty="0" err="1">
                <a:solidFill>
                  <a:srgbClr val="000000"/>
                </a:solidFill>
              </a:rPr>
              <a:t>rau</a:t>
            </a:r>
            <a:r>
              <a:rPr lang="en-US" sz="1600" b="1" dirty="0">
                <a:solidFill>
                  <a:srgbClr val="000000"/>
                </a:solidFill>
              </a:rPr>
              <a:t> </a:t>
            </a:r>
            <a:r>
              <a:rPr lang="en-US" sz="1600" b="1" dirty="0" err="1">
                <a:solidFill>
                  <a:srgbClr val="000000"/>
                </a:solidFill>
              </a:rPr>
              <a:t>cov</a:t>
            </a:r>
            <a:r>
              <a:rPr lang="en-US" sz="1600" b="1" dirty="0">
                <a:solidFill>
                  <a:srgbClr val="000000"/>
                </a:solidFill>
              </a:rPr>
              <a:t> </a:t>
            </a:r>
            <a:r>
              <a:rPr lang="en-US" sz="1600" b="1" dirty="0" err="1">
                <a:solidFill>
                  <a:srgbClr val="000000"/>
                </a:solidFill>
              </a:rPr>
              <a:t>thawj</a:t>
            </a:r>
            <a:r>
              <a:rPr lang="en-US" sz="1600" b="1" dirty="0">
                <a:solidFill>
                  <a:srgbClr val="000000"/>
                </a:solidFill>
              </a:rPr>
              <a:t> </a:t>
            </a:r>
            <a:r>
              <a:rPr lang="en-US" sz="1600" b="1" dirty="0" err="1">
                <a:solidFill>
                  <a:srgbClr val="000000"/>
                </a:solidFill>
              </a:rPr>
              <a:t>coj</a:t>
            </a:r>
            <a:r>
              <a:rPr lang="en-US" sz="1600" b="1" dirty="0">
                <a:solidFill>
                  <a:srgbClr val="000000"/>
                </a:solidFill>
              </a:rPr>
              <a:t> </a:t>
            </a:r>
            <a:r>
              <a:rPr lang="en-US" sz="1600" b="1" dirty="0" err="1">
                <a:solidFill>
                  <a:srgbClr val="000000"/>
                </a:solidFill>
              </a:rPr>
              <a:t>hauv</a:t>
            </a:r>
            <a:r>
              <a:rPr lang="en-US" sz="1600" b="1" dirty="0">
                <a:solidFill>
                  <a:srgbClr val="000000"/>
                </a:solidFill>
              </a:rPr>
              <a:t> </a:t>
            </a:r>
            <a:r>
              <a:rPr lang="en-US" sz="1600" b="1" dirty="0" err="1">
                <a:solidFill>
                  <a:srgbClr val="000000"/>
                </a:solidFill>
              </a:rPr>
              <a:t>peb</a:t>
            </a:r>
            <a:r>
              <a:rPr lang="en-US" sz="1600" b="1" dirty="0">
                <a:solidFill>
                  <a:srgbClr val="000000"/>
                </a:solidFill>
              </a:rPr>
              <a:t> </a:t>
            </a:r>
            <a:r>
              <a:rPr lang="en-US" sz="1600" b="1" dirty="0" err="1">
                <a:solidFill>
                  <a:srgbClr val="000000"/>
                </a:solidFill>
              </a:rPr>
              <a:t>thaj</a:t>
            </a:r>
            <a:r>
              <a:rPr lang="en-US" sz="1600" b="1" dirty="0">
                <a:solidFill>
                  <a:srgbClr val="000000"/>
                </a:solidFill>
              </a:rPr>
              <a:t> chaw </a:t>
            </a:r>
            <a:r>
              <a:rPr lang="en-US" sz="1600" b="1" dirty="0" err="1">
                <a:solidFill>
                  <a:srgbClr val="000000"/>
                </a:solidFill>
              </a:rPr>
              <a:t>uas</a:t>
            </a:r>
            <a:r>
              <a:rPr lang="en-US" sz="1600" b="1" dirty="0">
                <a:solidFill>
                  <a:srgbClr val="000000"/>
                </a:solidFill>
              </a:rPr>
              <a:t> </a:t>
            </a:r>
            <a:r>
              <a:rPr lang="en-US" sz="1600" b="1" dirty="0" err="1">
                <a:solidFill>
                  <a:srgbClr val="000000"/>
                </a:solidFill>
              </a:rPr>
              <a:t>muaj</a:t>
            </a:r>
            <a:r>
              <a:rPr lang="en-US" sz="1600" b="1" dirty="0">
                <a:solidFill>
                  <a:srgbClr val="000000"/>
                </a:solidFill>
              </a:rPr>
              <a:t> </a:t>
            </a:r>
            <a:r>
              <a:rPr lang="en-US" sz="1600" b="1" dirty="0" err="1">
                <a:solidFill>
                  <a:srgbClr val="000000"/>
                </a:solidFill>
              </a:rPr>
              <a:t>teeb</a:t>
            </a:r>
            <a:r>
              <a:rPr lang="en-US" sz="1600" b="1" dirty="0">
                <a:solidFill>
                  <a:srgbClr val="000000"/>
                </a:solidFill>
              </a:rPr>
              <a:t> </a:t>
            </a:r>
            <a:r>
              <a:rPr lang="en-US" sz="1600" b="1" dirty="0" err="1">
                <a:solidFill>
                  <a:srgbClr val="000000"/>
                </a:solidFill>
              </a:rPr>
              <a:t>meem</a:t>
            </a:r>
            <a:r>
              <a:rPr lang="en-US" sz="1600" b="1" dirty="0">
                <a:solidFill>
                  <a:srgbClr val="000000"/>
                </a:solidFill>
              </a:rPr>
              <a:t> </a:t>
            </a:r>
            <a:endParaRPr sz="1600" b="1" dirty="0">
              <a:solidFill>
                <a:srgbClr val="000000"/>
              </a:solidFill>
            </a:endParaRPr>
          </a:p>
          <a:p>
            <a:pPr marL="0" lvl="0" indent="0" algn="l" rtl="0">
              <a:lnSpc>
                <a:spcPct val="115000"/>
              </a:lnSpc>
              <a:spcBef>
                <a:spcPts val="1200"/>
              </a:spcBef>
              <a:spcAft>
                <a:spcPts val="1200"/>
              </a:spcAft>
              <a:buSzPct val="60000"/>
              <a:buNone/>
            </a:pPr>
            <a:endParaRPr b="1" dirty="0">
              <a:solidFill>
                <a:srgbClr val="000000"/>
              </a:solidFill>
            </a:endParaRPr>
          </a:p>
        </p:txBody>
      </p:sp>
      <p:pic>
        <p:nvPicPr>
          <p:cNvPr id="207" name="Google Shape;207;p41"/>
          <p:cNvPicPr preferRelativeResize="0"/>
          <p:nvPr/>
        </p:nvPicPr>
        <p:blipFill>
          <a:blip r:embed="rId3">
            <a:alphaModFix/>
          </a:blip>
          <a:stretch>
            <a:fillRect/>
          </a:stretch>
        </p:blipFill>
        <p:spPr>
          <a:xfrm>
            <a:off x="3699934" y="4103834"/>
            <a:ext cx="1005632" cy="102993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11"/>
        <p:cNvGrpSpPr/>
        <p:nvPr/>
      </p:nvGrpSpPr>
      <p:grpSpPr>
        <a:xfrm>
          <a:off x="0" y="0"/>
          <a:ext cx="0" cy="0"/>
          <a:chOff x="0" y="0"/>
          <a:chExt cx="0" cy="0"/>
        </a:xfrm>
      </p:grpSpPr>
      <p:sp>
        <p:nvSpPr>
          <p:cNvPr id="212" name="Google Shape;212;p42"/>
          <p:cNvSpPr txBox="1">
            <a:spLocks noGrp="1"/>
          </p:cNvSpPr>
          <p:nvPr>
            <p:ph type="title"/>
          </p:nvPr>
        </p:nvSpPr>
        <p:spPr>
          <a:xfrm>
            <a:off x="311700" y="445025"/>
            <a:ext cx="8520600" cy="572700"/>
          </a:xfrm>
          <a:prstGeom prst="rect">
            <a:avLst/>
          </a:prstGeom>
          <a:ln>
            <a:noFill/>
          </a:ln>
        </p:spPr>
        <p:txBody>
          <a:bodyPr spcFirstLastPara="1" wrap="square" lIns="91425" tIns="91425" rIns="91425" bIns="91425" anchor="t" anchorCtr="0">
            <a:normAutofit/>
          </a:bodyPr>
          <a:lstStyle/>
          <a:p>
            <a:pPr marL="0" lvl="0" indent="0" algn="l" rtl="0">
              <a:spcBef>
                <a:spcPts val="0"/>
              </a:spcBef>
              <a:spcAft>
                <a:spcPts val="0"/>
              </a:spcAft>
              <a:buNone/>
            </a:pPr>
            <a:r>
              <a:rPr lang="en-US" sz="2400" b="1" dirty="0" err="1">
                <a:solidFill>
                  <a:srgbClr val="191919"/>
                </a:solidFill>
              </a:rPr>
              <a:t>Cov</a:t>
            </a:r>
            <a:r>
              <a:rPr lang="en-US" sz="2400" b="1" dirty="0">
                <a:solidFill>
                  <a:srgbClr val="191919"/>
                </a:solidFill>
              </a:rPr>
              <a:t> </a:t>
            </a:r>
            <a:r>
              <a:rPr lang="en-US" sz="2400" b="1" dirty="0" err="1">
                <a:solidFill>
                  <a:srgbClr val="191919"/>
                </a:solidFill>
              </a:rPr>
              <a:t>Lus</a:t>
            </a:r>
            <a:r>
              <a:rPr lang="en-US" sz="2400" b="1" dirty="0">
                <a:solidFill>
                  <a:srgbClr val="191919"/>
                </a:solidFill>
              </a:rPr>
              <a:t> </a:t>
            </a:r>
            <a:r>
              <a:rPr lang="en-US" sz="2400" b="1" dirty="0" err="1">
                <a:solidFill>
                  <a:srgbClr val="191919"/>
                </a:solidFill>
              </a:rPr>
              <a:t>Nug</a:t>
            </a:r>
            <a:r>
              <a:rPr lang="en-US" sz="2400" b="1" dirty="0">
                <a:solidFill>
                  <a:srgbClr val="191919"/>
                </a:solidFill>
              </a:rPr>
              <a:t> </a:t>
            </a:r>
            <a:r>
              <a:rPr lang="en-US" sz="2400" b="1" dirty="0" err="1">
                <a:solidFill>
                  <a:srgbClr val="191919"/>
                </a:solidFill>
              </a:rPr>
              <a:t>Tseem</a:t>
            </a:r>
            <a:r>
              <a:rPr lang="en-US" sz="2400" b="1" dirty="0">
                <a:solidFill>
                  <a:srgbClr val="191919"/>
                </a:solidFill>
              </a:rPr>
              <a:t> </a:t>
            </a:r>
            <a:r>
              <a:rPr lang="en-US" sz="2400" b="1" dirty="0" err="1">
                <a:solidFill>
                  <a:srgbClr val="191919"/>
                </a:solidFill>
              </a:rPr>
              <a:t>Ceeb</a:t>
            </a:r>
            <a:r>
              <a:rPr lang="en-US" sz="2400" b="1" dirty="0">
                <a:solidFill>
                  <a:srgbClr val="191919"/>
                </a:solidFill>
              </a:rPr>
              <a:t> </a:t>
            </a:r>
            <a:r>
              <a:rPr lang="en-US" sz="2400" b="1" dirty="0" err="1">
                <a:solidFill>
                  <a:srgbClr val="191919"/>
                </a:solidFill>
              </a:rPr>
              <a:t>thiab</a:t>
            </a:r>
            <a:r>
              <a:rPr lang="en-US" sz="2400" b="1" dirty="0">
                <a:solidFill>
                  <a:srgbClr val="191919"/>
                </a:solidFill>
              </a:rPr>
              <a:t> Kev </a:t>
            </a:r>
            <a:r>
              <a:rPr lang="en-US" sz="2400" b="1" dirty="0" err="1">
                <a:solidFill>
                  <a:srgbClr val="191919"/>
                </a:solidFill>
              </a:rPr>
              <a:t>Xav</a:t>
            </a:r>
            <a:endParaRPr sz="2400" dirty="0"/>
          </a:p>
        </p:txBody>
      </p:sp>
      <p:sp>
        <p:nvSpPr>
          <p:cNvPr id="213" name="Google Shape;213;p42"/>
          <p:cNvSpPr txBox="1">
            <a:spLocks noGrp="1"/>
          </p:cNvSpPr>
          <p:nvPr>
            <p:ph type="body" idx="1"/>
          </p:nvPr>
        </p:nvSpPr>
        <p:spPr>
          <a:xfrm>
            <a:off x="311700" y="1000074"/>
            <a:ext cx="8520600" cy="199915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err="1">
                <a:solidFill>
                  <a:srgbClr val="000000"/>
                </a:solidFill>
              </a:rPr>
              <a:t>Raws</a:t>
            </a:r>
            <a:r>
              <a:rPr lang="en-US" sz="1600" dirty="0">
                <a:solidFill>
                  <a:srgbClr val="000000"/>
                </a:solidFill>
              </a:rPr>
              <a:t> li </a:t>
            </a:r>
            <a:r>
              <a:rPr lang="en-US" sz="1600" dirty="0" err="1">
                <a:solidFill>
                  <a:srgbClr val="000000"/>
                </a:solidFill>
              </a:rPr>
              <a:t>peb</a:t>
            </a:r>
            <a:r>
              <a:rPr lang="en-US" sz="1600" dirty="0">
                <a:solidFill>
                  <a:srgbClr val="000000"/>
                </a:solidFill>
              </a:rPr>
              <a:t> </a:t>
            </a:r>
            <a:r>
              <a:rPr lang="en-US" sz="1600" dirty="0" err="1">
                <a:solidFill>
                  <a:srgbClr val="000000"/>
                </a:solidFill>
              </a:rPr>
              <a:t>kho</a:t>
            </a:r>
            <a:r>
              <a:rPr lang="en-US" sz="1600" dirty="0">
                <a:solidFill>
                  <a:srgbClr val="000000"/>
                </a:solidFill>
              </a:rPr>
              <a:t> </a:t>
            </a:r>
            <a:r>
              <a:rPr lang="en-US" sz="1600" dirty="0" err="1">
                <a:solidFill>
                  <a:srgbClr val="000000"/>
                </a:solidFill>
              </a:rPr>
              <a:t>qhov</a:t>
            </a:r>
            <a:r>
              <a:rPr lang="en-US" sz="1600" dirty="0">
                <a:solidFill>
                  <a:srgbClr val="000000"/>
                </a:solidFill>
              </a:rPr>
              <a:t> </a:t>
            </a:r>
            <a:r>
              <a:rPr lang="en-US" sz="1600" dirty="0" err="1">
                <a:solidFill>
                  <a:srgbClr val="000000"/>
                </a:solidFill>
              </a:rPr>
              <a:t>teeb</a:t>
            </a:r>
            <a:r>
              <a:rPr lang="en-US" sz="1600" dirty="0">
                <a:solidFill>
                  <a:srgbClr val="000000"/>
                </a:solidFill>
              </a:rPr>
              <a:t> </a:t>
            </a:r>
            <a:r>
              <a:rPr lang="en-US" sz="1600" dirty="0" err="1">
                <a:solidFill>
                  <a:srgbClr val="000000"/>
                </a:solidFill>
              </a:rPr>
              <a:t>meem</a:t>
            </a:r>
            <a:r>
              <a:rPr lang="en-US" sz="1600" dirty="0">
                <a:solidFill>
                  <a:srgbClr val="000000"/>
                </a:solidFill>
              </a:rPr>
              <a:t> </a:t>
            </a:r>
            <a:r>
              <a:rPr lang="en-US" sz="1600" dirty="0" err="1">
                <a:solidFill>
                  <a:srgbClr val="000000"/>
                </a:solidFill>
              </a:rPr>
              <a:t>hauv</a:t>
            </a:r>
            <a:r>
              <a:rPr lang="en-US" sz="1600" dirty="0">
                <a:solidFill>
                  <a:srgbClr val="000000"/>
                </a:solidFill>
              </a:rPr>
              <a:t> </a:t>
            </a:r>
            <a:r>
              <a:rPr lang="en-US" sz="1600" dirty="0" err="1">
                <a:solidFill>
                  <a:srgbClr val="000000"/>
                </a:solidFill>
              </a:rPr>
              <a:t>peb</a:t>
            </a:r>
            <a:r>
              <a:rPr lang="en-US" sz="1600" dirty="0">
                <a:solidFill>
                  <a:srgbClr val="000000"/>
                </a:solidFill>
              </a:rPr>
              <a:t> </a:t>
            </a:r>
            <a:r>
              <a:rPr lang="en-US" sz="1600" dirty="0" err="1">
                <a:solidFill>
                  <a:srgbClr val="000000"/>
                </a:solidFill>
              </a:rPr>
              <a:t>cov</a:t>
            </a:r>
            <a:r>
              <a:rPr lang="en-US" sz="1600" dirty="0">
                <a:solidFill>
                  <a:srgbClr val="000000"/>
                </a:solidFill>
              </a:rPr>
              <a:t> </a:t>
            </a:r>
            <a:r>
              <a:rPr lang="en-US" sz="1600" dirty="0" err="1">
                <a:solidFill>
                  <a:srgbClr val="000000"/>
                </a:solidFill>
              </a:rPr>
              <a:t>lus</a:t>
            </a:r>
            <a:r>
              <a:rPr lang="en-US" sz="1600" dirty="0">
                <a:solidFill>
                  <a:srgbClr val="000000"/>
                </a:solidFill>
              </a:rPr>
              <a:t> </a:t>
            </a:r>
            <a:r>
              <a:rPr lang="en-US" sz="1600" dirty="0" err="1">
                <a:solidFill>
                  <a:srgbClr val="000000"/>
                </a:solidFill>
              </a:rPr>
              <a:t>nug</a:t>
            </a:r>
            <a:r>
              <a:rPr lang="en-US" sz="1600" dirty="0">
                <a:solidFill>
                  <a:srgbClr val="000000"/>
                </a:solidFill>
              </a:rPr>
              <a:t>, </a:t>
            </a:r>
            <a:r>
              <a:rPr lang="en-US" sz="1600" dirty="0" err="1">
                <a:solidFill>
                  <a:srgbClr val="000000"/>
                </a:solidFill>
              </a:rPr>
              <a:t>cia</a:t>
            </a:r>
            <a:r>
              <a:rPr lang="en-US" sz="1600" dirty="0">
                <a:solidFill>
                  <a:srgbClr val="000000"/>
                </a:solidFill>
              </a:rPr>
              <a:t> </a:t>
            </a:r>
            <a:r>
              <a:rPr lang="en-US" sz="1600" dirty="0" err="1">
                <a:solidFill>
                  <a:srgbClr val="000000"/>
                </a:solidFill>
              </a:rPr>
              <a:t>peb</a:t>
            </a:r>
            <a:r>
              <a:rPr lang="en-US" sz="1600" dirty="0">
                <a:solidFill>
                  <a:srgbClr val="000000"/>
                </a:solidFill>
              </a:rPr>
              <a:t> </a:t>
            </a:r>
            <a:r>
              <a:rPr lang="en-US" sz="1600" dirty="0" err="1">
                <a:solidFill>
                  <a:srgbClr val="000000"/>
                </a:solidFill>
              </a:rPr>
              <a:t>coj</a:t>
            </a:r>
            <a:r>
              <a:rPr lang="en-US" sz="1600" dirty="0">
                <a:solidFill>
                  <a:srgbClr val="000000"/>
                </a:solidFill>
              </a:rPr>
              <a:t> los </a:t>
            </a:r>
            <a:r>
              <a:rPr lang="en-US" sz="1600" dirty="0" err="1">
                <a:solidFill>
                  <a:srgbClr val="000000"/>
                </a:solidFill>
              </a:rPr>
              <a:t>ntawm</a:t>
            </a:r>
            <a:r>
              <a:rPr lang="en-US" sz="1600" dirty="0">
                <a:solidFill>
                  <a:srgbClr val="000000"/>
                </a:solidFill>
              </a:rPr>
              <a:t> </a:t>
            </a:r>
            <a:r>
              <a:rPr lang="en-US" sz="1600" dirty="0" err="1">
                <a:solidFill>
                  <a:srgbClr val="000000"/>
                </a:solidFill>
              </a:rPr>
              <a:t>qee</a:t>
            </a:r>
            <a:r>
              <a:rPr lang="en-US" sz="1600" dirty="0">
                <a:solidFill>
                  <a:srgbClr val="000000"/>
                </a:solidFill>
              </a:rPr>
              <a:t> </a:t>
            </a:r>
            <a:r>
              <a:rPr lang="en-US" sz="1600" dirty="0" err="1">
                <a:solidFill>
                  <a:srgbClr val="000000"/>
                </a:solidFill>
              </a:rPr>
              <a:t>qhov</a:t>
            </a:r>
            <a:r>
              <a:rPr lang="en-US" sz="1600" dirty="0">
                <a:solidFill>
                  <a:srgbClr val="000000"/>
                </a:solidFill>
              </a:rPr>
              <a:t> </a:t>
            </a:r>
            <a:r>
              <a:rPr lang="en-US" sz="1600" dirty="0" err="1">
                <a:solidFill>
                  <a:srgbClr val="000000"/>
                </a:solidFill>
              </a:rPr>
              <a:t>kev</a:t>
            </a:r>
            <a:r>
              <a:rPr lang="en-US" sz="1600" dirty="0">
                <a:solidFill>
                  <a:srgbClr val="000000"/>
                </a:solidFill>
              </a:rPr>
              <a:t> </a:t>
            </a:r>
            <a:r>
              <a:rPr lang="en-US" sz="1600" dirty="0" err="1">
                <a:solidFill>
                  <a:srgbClr val="000000"/>
                </a:solidFill>
              </a:rPr>
              <a:t>xav</a:t>
            </a:r>
            <a:r>
              <a:rPr lang="en-US" sz="1600" dirty="0">
                <a:solidFill>
                  <a:srgbClr val="000000"/>
                </a:solidFill>
              </a:rPr>
              <a:t> </a:t>
            </a:r>
            <a:r>
              <a:rPr lang="en-US" sz="1600" dirty="0" err="1">
                <a:solidFill>
                  <a:srgbClr val="000000"/>
                </a:solidFill>
              </a:rPr>
              <a:t>ntawm</a:t>
            </a:r>
            <a:r>
              <a:rPr lang="en-US" sz="1600" dirty="0">
                <a:solidFill>
                  <a:srgbClr val="000000"/>
                </a:solidFill>
              </a:rPr>
              <a:t> Adrienne </a:t>
            </a:r>
            <a:r>
              <a:rPr lang="en-US" sz="1600" dirty="0" err="1">
                <a:solidFill>
                  <a:srgbClr val="000000"/>
                </a:solidFill>
              </a:rPr>
              <a:t>maree</a:t>
            </a:r>
            <a:r>
              <a:rPr lang="en" sz="1600" dirty="0">
                <a:solidFill>
                  <a:srgbClr val="000000"/>
                </a:solidFill>
              </a:rPr>
              <a:t>: </a:t>
            </a:r>
            <a:endParaRPr sz="1600" dirty="0">
              <a:solidFill>
                <a:srgbClr val="000000"/>
              </a:solidFill>
            </a:endParaRPr>
          </a:p>
          <a:p>
            <a:pPr marL="0" lvl="0" indent="0" algn="ctr" rtl="0">
              <a:spcBef>
                <a:spcPts val="0"/>
              </a:spcBef>
              <a:spcAft>
                <a:spcPts val="0"/>
              </a:spcAft>
              <a:buNone/>
            </a:pPr>
            <a:endParaRPr sz="1000" dirty="0">
              <a:solidFill>
                <a:srgbClr val="000000"/>
              </a:solidFill>
            </a:endParaRPr>
          </a:p>
          <a:p>
            <a:pPr marL="0" lvl="0" indent="0" algn="ctr" rtl="0">
              <a:spcBef>
                <a:spcPts val="0"/>
              </a:spcBef>
              <a:spcAft>
                <a:spcPts val="0"/>
              </a:spcAft>
              <a:buNone/>
            </a:pPr>
            <a:r>
              <a:rPr lang="en-US" sz="1600" dirty="0" err="1">
                <a:solidFill>
                  <a:srgbClr val="000000"/>
                </a:solidFill>
              </a:rPr>
              <a:t>Hauv</a:t>
            </a:r>
            <a:r>
              <a:rPr lang="en-US" sz="1600" dirty="0">
                <a:solidFill>
                  <a:srgbClr val="000000"/>
                </a:solidFill>
              </a:rPr>
              <a:t> </a:t>
            </a:r>
            <a:r>
              <a:rPr lang="en-US" sz="1600" dirty="0" err="1">
                <a:solidFill>
                  <a:srgbClr val="000000"/>
                </a:solidFill>
              </a:rPr>
              <a:t>qhov</a:t>
            </a:r>
            <a:r>
              <a:rPr lang="en-US" sz="1600" dirty="0">
                <a:solidFill>
                  <a:srgbClr val="000000"/>
                </a:solidFill>
              </a:rPr>
              <a:t> chaw no, </a:t>
            </a:r>
            <a:r>
              <a:rPr lang="en-US" sz="1600" dirty="0" err="1">
                <a:solidFill>
                  <a:srgbClr val="000000"/>
                </a:solidFill>
              </a:rPr>
              <a:t>teeb</a:t>
            </a:r>
            <a:r>
              <a:rPr lang="en-US" sz="1600" dirty="0">
                <a:solidFill>
                  <a:srgbClr val="000000"/>
                </a:solidFill>
              </a:rPr>
              <a:t> </a:t>
            </a:r>
            <a:r>
              <a:rPr lang="en-US" sz="1600" dirty="0" err="1">
                <a:solidFill>
                  <a:srgbClr val="000000"/>
                </a:solidFill>
              </a:rPr>
              <a:t>tsa</a:t>
            </a:r>
            <a:r>
              <a:rPr lang="en-US" sz="1600" dirty="0">
                <a:solidFill>
                  <a:srgbClr val="000000"/>
                </a:solidFill>
              </a:rPr>
              <a:t> koj </a:t>
            </a:r>
            <a:r>
              <a:rPr lang="en-US" sz="1600" dirty="0" err="1">
                <a:solidFill>
                  <a:srgbClr val="000000"/>
                </a:solidFill>
              </a:rPr>
              <a:t>lub</a:t>
            </a:r>
            <a:r>
              <a:rPr lang="en-US" sz="1600" dirty="0">
                <a:solidFill>
                  <a:srgbClr val="000000"/>
                </a:solidFill>
              </a:rPr>
              <a:t> </a:t>
            </a:r>
            <a:r>
              <a:rPr lang="en-US" sz="1600" dirty="0" err="1">
                <a:solidFill>
                  <a:srgbClr val="000000"/>
                </a:solidFill>
              </a:rPr>
              <a:t>hom</a:t>
            </a:r>
            <a:r>
              <a:rPr lang="en-US" sz="1600" dirty="0">
                <a:solidFill>
                  <a:srgbClr val="000000"/>
                </a:solidFill>
              </a:rPr>
              <a:t> </a:t>
            </a:r>
            <a:r>
              <a:rPr lang="en-US" sz="1600" dirty="0" err="1">
                <a:solidFill>
                  <a:srgbClr val="000000"/>
                </a:solidFill>
              </a:rPr>
              <a:t>phiaj</a:t>
            </a:r>
            <a:r>
              <a:rPr lang="en-US" sz="1600" dirty="0">
                <a:solidFill>
                  <a:srgbClr val="000000"/>
                </a:solidFill>
              </a:rPr>
              <a:t> </a:t>
            </a:r>
            <a:r>
              <a:rPr lang="en-US" sz="1600" dirty="0" err="1">
                <a:solidFill>
                  <a:srgbClr val="000000"/>
                </a:solidFill>
              </a:rPr>
              <a:t>txhawm</a:t>
            </a:r>
            <a:r>
              <a:rPr lang="en-US" sz="1600" dirty="0">
                <a:solidFill>
                  <a:srgbClr val="000000"/>
                </a:solidFill>
              </a:rPr>
              <a:t> </a:t>
            </a:r>
            <a:r>
              <a:rPr lang="en-US" sz="1600" dirty="0" err="1">
                <a:solidFill>
                  <a:srgbClr val="000000"/>
                </a:solidFill>
              </a:rPr>
              <a:t>rau</a:t>
            </a:r>
            <a:r>
              <a:rPr lang="en-US" sz="1600" dirty="0">
                <a:solidFill>
                  <a:srgbClr val="000000"/>
                </a:solidFill>
              </a:rPr>
              <a:t> </a:t>
            </a:r>
            <a:r>
              <a:rPr lang="en" sz="1600" dirty="0">
                <a:solidFill>
                  <a:srgbClr val="000000"/>
                </a:solidFill>
              </a:rPr>
              <a:t>“</a:t>
            </a:r>
            <a:r>
              <a:rPr lang="en-US" sz="1600" dirty="0">
                <a:solidFill>
                  <a:srgbClr val="000000"/>
                </a:solidFill>
              </a:rPr>
              <a:t>koj </a:t>
            </a:r>
            <a:r>
              <a:rPr lang="en-US" sz="1600" dirty="0" err="1">
                <a:solidFill>
                  <a:srgbClr val="000000"/>
                </a:solidFill>
              </a:rPr>
              <a:t>xav</a:t>
            </a:r>
            <a:r>
              <a:rPr lang="en-US" sz="1600" dirty="0">
                <a:solidFill>
                  <a:srgbClr val="000000"/>
                </a:solidFill>
              </a:rPr>
              <a:t> tau li </a:t>
            </a:r>
            <a:r>
              <a:rPr lang="en-US" sz="1600" dirty="0" err="1">
                <a:solidFill>
                  <a:srgbClr val="000000"/>
                </a:solidFill>
              </a:rPr>
              <a:t>cas</a:t>
            </a:r>
            <a:r>
              <a:rPr lang="en-US" sz="1600" dirty="0">
                <a:solidFill>
                  <a:srgbClr val="000000"/>
                </a:solidFill>
              </a:rPr>
              <a:t>, koj </a:t>
            </a:r>
            <a:r>
              <a:rPr lang="en-US" sz="1600" dirty="0" err="1">
                <a:solidFill>
                  <a:srgbClr val="000000"/>
                </a:solidFill>
              </a:rPr>
              <a:t>cov</a:t>
            </a:r>
            <a:r>
              <a:rPr lang="en-US" sz="1600" dirty="0">
                <a:solidFill>
                  <a:srgbClr val="000000"/>
                </a:solidFill>
              </a:rPr>
              <a:t> me </a:t>
            </a:r>
            <a:r>
              <a:rPr lang="en-US" sz="1600" dirty="0" err="1">
                <a:solidFill>
                  <a:srgbClr val="000000"/>
                </a:solidFill>
              </a:rPr>
              <a:t>nyuam</a:t>
            </a:r>
            <a:r>
              <a:rPr lang="en-US" sz="1600" dirty="0">
                <a:solidFill>
                  <a:srgbClr val="000000"/>
                </a:solidFill>
              </a:rPr>
              <a:t> </a:t>
            </a:r>
            <a:r>
              <a:rPr lang="en-US" sz="1600" dirty="0" err="1">
                <a:solidFill>
                  <a:srgbClr val="000000"/>
                </a:solidFill>
              </a:rPr>
              <a:t>yuav</a:t>
            </a:r>
            <a:r>
              <a:rPr lang="en-US" sz="1600" dirty="0">
                <a:solidFill>
                  <a:srgbClr val="000000"/>
                </a:solidFill>
              </a:rPr>
              <a:t> </a:t>
            </a:r>
            <a:r>
              <a:rPr lang="en-US" sz="1600" dirty="0" err="1">
                <a:solidFill>
                  <a:srgbClr val="000000"/>
                </a:solidFill>
              </a:rPr>
              <a:t>xav</a:t>
            </a:r>
            <a:r>
              <a:rPr lang="en-US" sz="1600" dirty="0">
                <a:solidFill>
                  <a:srgbClr val="000000"/>
                </a:solidFill>
              </a:rPr>
              <a:t> li </a:t>
            </a:r>
            <a:r>
              <a:rPr lang="en-US" sz="1600" dirty="0" err="1">
                <a:solidFill>
                  <a:srgbClr val="000000"/>
                </a:solidFill>
              </a:rPr>
              <a:t>cas</a:t>
            </a:r>
            <a:r>
              <a:rPr lang="en-US" sz="1600" dirty="0">
                <a:solidFill>
                  <a:srgbClr val="000000"/>
                </a:solidFill>
              </a:rPr>
              <a:t>, </a:t>
            </a:r>
            <a:r>
              <a:rPr lang="en-US" sz="1600" dirty="0" err="1">
                <a:solidFill>
                  <a:srgbClr val="000000"/>
                </a:solidFill>
              </a:rPr>
              <a:t>kev</a:t>
            </a:r>
            <a:r>
              <a:rPr lang="en-US" sz="1600" dirty="0">
                <a:solidFill>
                  <a:srgbClr val="000000"/>
                </a:solidFill>
              </a:rPr>
              <a:t> sib </a:t>
            </a:r>
            <a:r>
              <a:rPr lang="en-US" sz="1600" dirty="0" err="1">
                <a:solidFill>
                  <a:srgbClr val="000000"/>
                </a:solidFill>
              </a:rPr>
              <a:t>raug</a:t>
            </a:r>
            <a:r>
              <a:rPr lang="en-US" sz="1600" dirty="0">
                <a:solidFill>
                  <a:srgbClr val="000000"/>
                </a:solidFill>
              </a:rPr>
              <a:t> zoo </a:t>
            </a:r>
            <a:r>
              <a:rPr lang="en-US" sz="1600" dirty="0" err="1">
                <a:solidFill>
                  <a:srgbClr val="000000"/>
                </a:solidFill>
              </a:rPr>
              <a:t>yuav</a:t>
            </a:r>
            <a:r>
              <a:rPr lang="en-US" sz="1600" dirty="0">
                <a:solidFill>
                  <a:srgbClr val="000000"/>
                </a:solidFill>
              </a:rPr>
              <a:t> zoo li </a:t>
            </a:r>
            <a:r>
              <a:rPr lang="en-US" sz="1600" dirty="0" err="1">
                <a:solidFill>
                  <a:srgbClr val="000000"/>
                </a:solidFill>
              </a:rPr>
              <a:t>cas</a:t>
            </a:r>
            <a:r>
              <a:rPr lang="en-US" sz="1600" dirty="0">
                <a:solidFill>
                  <a:srgbClr val="000000"/>
                </a:solidFill>
              </a:rPr>
              <a:t>, </a:t>
            </a:r>
            <a:r>
              <a:rPr lang="en-US" sz="1600" dirty="0" err="1">
                <a:solidFill>
                  <a:srgbClr val="000000"/>
                </a:solidFill>
              </a:rPr>
              <a:t>hwj</a:t>
            </a:r>
            <a:r>
              <a:rPr lang="en-US" sz="1600" dirty="0">
                <a:solidFill>
                  <a:srgbClr val="000000"/>
                </a:solidFill>
              </a:rPr>
              <a:t> </a:t>
            </a:r>
            <a:r>
              <a:rPr lang="en-US" sz="1600" dirty="0" err="1">
                <a:solidFill>
                  <a:srgbClr val="000000"/>
                </a:solidFill>
              </a:rPr>
              <a:t>chim</a:t>
            </a:r>
            <a:r>
              <a:rPr lang="en-US" sz="1600" dirty="0">
                <a:solidFill>
                  <a:srgbClr val="000000"/>
                </a:solidFill>
              </a:rPr>
              <a:t> </a:t>
            </a:r>
            <a:r>
              <a:rPr lang="en-US" sz="1600" dirty="0" err="1">
                <a:solidFill>
                  <a:srgbClr val="000000"/>
                </a:solidFill>
              </a:rPr>
              <a:t>yuav</a:t>
            </a:r>
            <a:r>
              <a:rPr lang="en-US" sz="1600" dirty="0">
                <a:solidFill>
                  <a:srgbClr val="000000"/>
                </a:solidFill>
              </a:rPr>
              <a:t> zoo li </a:t>
            </a:r>
            <a:r>
              <a:rPr lang="en-US" sz="1600" dirty="0" err="1">
                <a:solidFill>
                  <a:srgbClr val="000000"/>
                </a:solidFill>
              </a:rPr>
              <a:t>cas</a:t>
            </a:r>
            <a:r>
              <a:rPr lang="en-US" sz="1600" dirty="0">
                <a:solidFill>
                  <a:srgbClr val="000000"/>
                </a:solidFill>
              </a:rPr>
              <a:t>, </a:t>
            </a:r>
            <a:r>
              <a:rPr lang="en-US" sz="1600" dirty="0" err="1">
                <a:solidFill>
                  <a:srgbClr val="000000"/>
                </a:solidFill>
              </a:rPr>
              <a:t>kev</a:t>
            </a:r>
            <a:r>
              <a:rPr lang="en-US" sz="1600" dirty="0">
                <a:solidFill>
                  <a:srgbClr val="000000"/>
                </a:solidFill>
              </a:rPr>
              <a:t> </a:t>
            </a:r>
            <a:r>
              <a:rPr lang="en-US" sz="1600" dirty="0" err="1">
                <a:solidFill>
                  <a:srgbClr val="000000"/>
                </a:solidFill>
              </a:rPr>
              <a:t>tswj</a:t>
            </a:r>
            <a:r>
              <a:rPr lang="en-US" sz="1600" dirty="0">
                <a:solidFill>
                  <a:srgbClr val="000000"/>
                </a:solidFill>
              </a:rPr>
              <a:t> </a:t>
            </a:r>
            <a:r>
              <a:rPr lang="en-US" sz="1600" dirty="0" err="1">
                <a:solidFill>
                  <a:srgbClr val="000000"/>
                </a:solidFill>
              </a:rPr>
              <a:t>hwm</a:t>
            </a:r>
            <a:r>
              <a:rPr lang="en-US" sz="1600" dirty="0">
                <a:solidFill>
                  <a:srgbClr val="000000"/>
                </a:solidFill>
              </a:rPr>
              <a:t> </a:t>
            </a:r>
            <a:r>
              <a:rPr lang="en-US" sz="1600" dirty="0" err="1">
                <a:solidFill>
                  <a:srgbClr val="000000"/>
                </a:solidFill>
              </a:rPr>
              <a:t>yuav</a:t>
            </a:r>
            <a:r>
              <a:rPr lang="en-US" sz="1600" dirty="0">
                <a:solidFill>
                  <a:srgbClr val="000000"/>
                </a:solidFill>
              </a:rPr>
              <a:t> </a:t>
            </a:r>
            <a:r>
              <a:rPr lang="en-US" sz="1600" dirty="0" err="1">
                <a:solidFill>
                  <a:srgbClr val="000000"/>
                </a:solidFill>
              </a:rPr>
              <a:t>ua</a:t>
            </a:r>
            <a:r>
              <a:rPr lang="en-US" sz="1600" dirty="0">
                <a:solidFill>
                  <a:srgbClr val="000000"/>
                </a:solidFill>
              </a:rPr>
              <a:t> li </a:t>
            </a:r>
            <a:r>
              <a:rPr lang="en-US" sz="1600" dirty="0" err="1">
                <a:solidFill>
                  <a:srgbClr val="000000"/>
                </a:solidFill>
              </a:rPr>
              <a:t>cas</a:t>
            </a:r>
            <a:r>
              <a:rPr lang="en-US" sz="1600" dirty="0">
                <a:solidFill>
                  <a:srgbClr val="000000"/>
                </a:solidFill>
              </a:rPr>
              <a:t>, </a:t>
            </a:r>
            <a:r>
              <a:rPr lang="en-US" sz="1600" dirty="0" err="1">
                <a:solidFill>
                  <a:srgbClr val="000000"/>
                </a:solidFill>
              </a:rPr>
              <a:t>kev</a:t>
            </a:r>
            <a:r>
              <a:rPr lang="en-US" sz="1600" dirty="0">
                <a:solidFill>
                  <a:srgbClr val="000000"/>
                </a:solidFill>
              </a:rPr>
              <a:t> </a:t>
            </a:r>
            <a:r>
              <a:rPr lang="en-US" sz="1600" dirty="0" err="1">
                <a:solidFill>
                  <a:srgbClr val="000000"/>
                </a:solidFill>
              </a:rPr>
              <a:t>ncaj</a:t>
            </a:r>
            <a:r>
              <a:rPr lang="en-US" sz="1600" dirty="0">
                <a:solidFill>
                  <a:srgbClr val="000000"/>
                </a:solidFill>
              </a:rPr>
              <a:t> </a:t>
            </a:r>
            <a:r>
              <a:rPr lang="en-US" sz="1600" dirty="0" err="1">
                <a:solidFill>
                  <a:srgbClr val="000000"/>
                </a:solidFill>
              </a:rPr>
              <a:t>ncees</a:t>
            </a:r>
            <a:r>
              <a:rPr lang="en-US" sz="1600" dirty="0">
                <a:solidFill>
                  <a:srgbClr val="000000"/>
                </a:solidFill>
              </a:rPr>
              <a:t> </a:t>
            </a:r>
            <a:r>
              <a:rPr lang="en-US" sz="1600" dirty="0" err="1">
                <a:solidFill>
                  <a:srgbClr val="000000"/>
                </a:solidFill>
              </a:rPr>
              <a:t>yuav</a:t>
            </a:r>
            <a:r>
              <a:rPr lang="en-US" sz="1600" dirty="0">
                <a:solidFill>
                  <a:srgbClr val="000000"/>
                </a:solidFill>
              </a:rPr>
              <a:t> </a:t>
            </a:r>
            <a:r>
              <a:rPr lang="en-US" sz="1600" dirty="0" err="1">
                <a:solidFill>
                  <a:srgbClr val="000000"/>
                </a:solidFill>
              </a:rPr>
              <a:t>ua</a:t>
            </a:r>
            <a:r>
              <a:rPr lang="en-US" sz="1600" dirty="0">
                <a:solidFill>
                  <a:srgbClr val="000000"/>
                </a:solidFill>
              </a:rPr>
              <a:t> li </a:t>
            </a:r>
            <a:r>
              <a:rPr lang="en-US" sz="1600" dirty="0" err="1">
                <a:solidFill>
                  <a:srgbClr val="000000"/>
                </a:solidFill>
              </a:rPr>
              <a:t>cas</a:t>
            </a:r>
            <a:r>
              <a:rPr lang="en" dirty="0">
                <a:solidFill>
                  <a:srgbClr val="000000"/>
                </a:solidFill>
              </a:rPr>
              <a:t>.” </a:t>
            </a:r>
            <a:endParaRPr dirty="0">
              <a:solidFill>
                <a:srgbClr val="000000"/>
              </a:solidFill>
            </a:endParaRPr>
          </a:p>
        </p:txBody>
      </p:sp>
      <p:sp>
        <p:nvSpPr>
          <p:cNvPr id="214" name="Google Shape;214;p42"/>
          <p:cNvSpPr txBox="1"/>
          <p:nvPr/>
        </p:nvSpPr>
        <p:spPr>
          <a:xfrm>
            <a:off x="311700" y="3212025"/>
            <a:ext cx="8520600" cy="1317253"/>
          </a:xfrm>
          <a:prstGeom prst="rect">
            <a:avLst/>
          </a:prstGeom>
          <a:noFill/>
          <a:ln w="2857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1600" b="1" dirty="0"/>
              <a:t>Cov Lus Nug Tseem Ceeb: Koj Ua Txoj Hauj Lwm No Rau Leej Twg? </a:t>
            </a:r>
            <a:endParaRPr sz="1600" b="1" dirty="0"/>
          </a:p>
          <a:p>
            <a:pPr marL="0" lvl="0" indent="0" algn="ctr" rtl="0">
              <a:lnSpc>
                <a:spcPct val="115000"/>
              </a:lnSpc>
              <a:spcBef>
                <a:spcPts val="0"/>
              </a:spcBef>
              <a:spcAft>
                <a:spcPts val="0"/>
              </a:spcAft>
              <a:buNone/>
            </a:pPr>
            <a:r>
              <a:rPr lang="en" sz="1600" dirty="0"/>
              <a:t>Kev Xav. </a:t>
            </a:r>
            <a:endParaRPr sz="1600" dirty="0"/>
          </a:p>
          <a:p>
            <a:pPr marL="0" lvl="0" indent="0" algn="ctr" rtl="0">
              <a:lnSpc>
                <a:spcPct val="115000"/>
              </a:lnSpc>
              <a:spcBef>
                <a:spcPts val="0"/>
              </a:spcBef>
              <a:spcAft>
                <a:spcPts val="0"/>
              </a:spcAft>
              <a:buNone/>
            </a:pPr>
            <a:r>
              <a:rPr lang="en-US" sz="1600" dirty="0"/>
              <a:t>Sau koj </a:t>
            </a:r>
            <a:r>
              <a:rPr lang="en-US" sz="1600" dirty="0" err="1"/>
              <a:t>cov</a:t>
            </a:r>
            <a:r>
              <a:rPr lang="en-US" sz="1600" dirty="0"/>
              <a:t> </a:t>
            </a:r>
            <a:r>
              <a:rPr lang="en-US" sz="1600" dirty="0" err="1"/>
              <a:t>lus</a:t>
            </a:r>
            <a:r>
              <a:rPr lang="en-US" sz="1600" dirty="0"/>
              <a:t> </a:t>
            </a:r>
            <a:r>
              <a:rPr lang="en-US" sz="1600" dirty="0" err="1"/>
              <a:t>teb</a:t>
            </a:r>
            <a:r>
              <a:rPr lang="en-US" sz="1600" dirty="0"/>
              <a:t> </a:t>
            </a:r>
            <a:r>
              <a:rPr lang="en-US" sz="1600" dirty="0" err="1"/>
              <a:t>hauv</a:t>
            </a:r>
            <a:r>
              <a:rPr lang="en-US" sz="1600" dirty="0"/>
              <a:t> </a:t>
            </a:r>
            <a:r>
              <a:rPr lang="en-US" sz="1600" dirty="0" err="1"/>
              <a:t>kev</a:t>
            </a:r>
            <a:r>
              <a:rPr lang="en-US" sz="1600" dirty="0"/>
              <a:t> sib </a:t>
            </a:r>
            <a:r>
              <a:rPr lang="en-US" sz="1600" dirty="0" err="1"/>
              <a:t>tham</a:t>
            </a:r>
            <a:r>
              <a:rPr lang="en" sz="1600" dirty="0"/>
              <a:t>. </a:t>
            </a:r>
            <a:endParaRPr sz="1600" dirty="0"/>
          </a:p>
          <a:p>
            <a:pPr marL="0" lvl="0" indent="0" algn="ctr" rtl="0">
              <a:lnSpc>
                <a:spcPct val="115000"/>
              </a:lnSpc>
              <a:spcBef>
                <a:spcPts val="0"/>
              </a:spcBef>
              <a:spcAft>
                <a:spcPts val="0"/>
              </a:spcAft>
              <a:buNone/>
            </a:pPr>
            <a:r>
              <a:rPr lang="en" sz="1600" dirty="0"/>
              <a:t>Qhia Tawm.</a:t>
            </a:r>
            <a:endParaRPr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43"/>
          <p:cNvSpPr/>
          <p:nvPr/>
        </p:nvSpPr>
        <p:spPr>
          <a:xfrm>
            <a:off x="514350" y="896626"/>
            <a:ext cx="1880985" cy="4099939"/>
          </a:xfrm>
          <a:custGeom>
            <a:avLst/>
            <a:gdLst/>
            <a:ahLst/>
            <a:cxnLst/>
            <a:rect l="l" t="t" r="r" b="b"/>
            <a:pathLst>
              <a:path w="6839945" h="14908868" extrusionOk="0">
                <a:moveTo>
                  <a:pt x="0" y="0"/>
                </a:moveTo>
                <a:lnTo>
                  <a:pt x="0" y="14908868"/>
                </a:lnTo>
                <a:lnTo>
                  <a:pt x="6839945" y="14908868"/>
                </a:lnTo>
                <a:lnTo>
                  <a:pt x="6839945" y="0"/>
                </a:lnTo>
                <a:lnTo>
                  <a:pt x="0" y="0"/>
                </a:lnTo>
                <a:close/>
                <a:moveTo>
                  <a:pt x="6778984" y="14847909"/>
                </a:moveTo>
                <a:lnTo>
                  <a:pt x="59690" y="14847909"/>
                </a:lnTo>
                <a:lnTo>
                  <a:pt x="59690" y="59690"/>
                </a:lnTo>
                <a:lnTo>
                  <a:pt x="6778984" y="59690"/>
                </a:lnTo>
                <a:lnTo>
                  <a:pt x="6778984" y="14847909"/>
                </a:lnTo>
                <a:close/>
              </a:path>
            </a:pathLst>
          </a:custGeom>
          <a:solidFill>
            <a:srgbClr val="191919">
              <a:alpha val="19610"/>
            </a:srgbClr>
          </a:solidFill>
          <a:ln>
            <a:noFill/>
          </a:ln>
        </p:spPr>
      </p:sp>
      <p:sp>
        <p:nvSpPr>
          <p:cNvPr id="220" name="Google Shape;220;p43"/>
          <p:cNvSpPr/>
          <p:nvPr/>
        </p:nvSpPr>
        <p:spPr>
          <a:xfrm>
            <a:off x="2593675" y="896626"/>
            <a:ext cx="1880985" cy="4099939"/>
          </a:xfrm>
          <a:custGeom>
            <a:avLst/>
            <a:gdLst/>
            <a:ahLst/>
            <a:cxnLst/>
            <a:rect l="l" t="t" r="r" b="b"/>
            <a:pathLst>
              <a:path w="6839945" h="14908868" extrusionOk="0">
                <a:moveTo>
                  <a:pt x="0" y="0"/>
                </a:moveTo>
                <a:lnTo>
                  <a:pt x="0" y="14908868"/>
                </a:lnTo>
                <a:lnTo>
                  <a:pt x="6839945" y="14908868"/>
                </a:lnTo>
                <a:lnTo>
                  <a:pt x="6839945" y="0"/>
                </a:lnTo>
                <a:lnTo>
                  <a:pt x="0" y="0"/>
                </a:lnTo>
                <a:close/>
                <a:moveTo>
                  <a:pt x="6778984" y="14847909"/>
                </a:moveTo>
                <a:lnTo>
                  <a:pt x="59690" y="14847909"/>
                </a:lnTo>
                <a:lnTo>
                  <a:pt x="59690" y="59690"/>
                </a:lnTo>
                <a:lnTo>
                  <a:pt x="6778984" y="59690"/>
                </a:lnTo>
                <a:lnTo>
                  <a:pt x="6778984" y="14847909"/>
                </a:lnTo>
                <a:close/>
              </a:path>
            </a:pathLst>
          </a:custGeom>
          <a:solidFill>
            <a:srgbClr val="191919">
              <a:alpha val="19610"/>
            </a:srgbClr>
          </a:solidFill>
          <a:ln>
            <a:noFill/>
          </a:ln>
        </p:spPr>
      </p:sp>
      <p:sp>
        <p:nvSpPr>
          <p:cNvPr id="221" name="Google Shape;221;p43"/>
          <p:cNvSpPr/>
          <p:nvPr/>
        </p:nvSpPr>
        <p:spPr>
          <a:xfrm>
            <a:off x="4672999" y="896626"/>
            <a:ext cx="1880985" cy="4098163"/>
          </a:xfrm>
          <a:custGeom>
            <a:avLst/>
            <a:gdLst/>
            <a:ahLst/>
            <a:cxnLst/>
            <a:rect l="l" t="t" r="r" b="b"/>
            <a:pathLst>
              <a:path w="6839945" h="14902411" extrusionOk="0">
                <a:moveTo>
                  <a:pt x="0" y="0"/>
                </a:moveTo>
                <a:lnTo>
                  <a:pt x="0" y="14902411"/>
                </a:lnTo>
                <a:lnTo>
                  <a:pt x="6839945" y="14902411"/>
                </a:lnTo>
                <a:lnTo>
                  <a:pt x="6839945" y="0"/>
                </a:lnTo>
                <a:lnTo>
                  <a:pt x="0" y="0"/>
                </a:lnTo>
                <a:close/>
                <a:moveTo>
                  <a:pt x="6778984" y="14841452"/>
                </a:moveTo>
                <a:lnTo>
                  <a:pt x="59690" y="14841452"/>
                </a:lnTo>
                <a:lnTo>
                  <a:pt x="59690" y="59690"/>
                </a:lnTo>
                <a:lnTo>
                  <a:pt x="6778984" y="59690"/>
                </a:lnTo>
                <a:lnTo>
                  <a:pt x="6778984" y="14841452"/>
                </a:lnTo>
                <a:close/>
              </a:path>
            </a:pathLst>
          </a:custGeom>
          <a:solidFill>
            <a:srgbClr val="191919">
              <a:alpha val="19610"/>
            </a:srgbClr>
          </a:solidFill>
          <a:ln>
            <a:noFill/>
          </a:ln>
        </p:spPr>
      </p:sp>
      <p:sp>
        <p:nvSpPr>
          <p:cNvPr id="222" name="Google Shape;222;p43"/>
          <p:cNvSpPr/>
          <p:nvPr/>
        </p:nvSpPr>
        <p:spPr>
          <a:xfrm>
            <a:off x="6752324" y="896626"/>
            <a:ext cx="1880985" cy="4098163"/>
          </a:xfrm>
          <a:custGeom>
            <a:avLst/>
            <a:gdLst/>
            <a:ahLst/>
            <a:cxnLst/>
            <a:rect l="l" t="t" r="r" b="b"/>
            <a:pathLst>
              <a:path w="6839945" h="14902411" extrusionOk="0">
                <a:moveTo>
                  <a:pt x="0" y="0"/>
                </a:moveTo>
                <a:lnTo>
                  <a:pt x="0" y="14902411"/>
                </a:lnTo>
                <a:lnTo>
                  <a:pt x="6839945" y="14902411"/>
                </a:lnTo>
                <a:lnTo>
                  <a:pt x="6839945" y="0"/>
                </a:lnTo>
                <a:lnTo>
                  <a:pt x="0" y="0"/>
                </a:lnTo>
                <a:close/>
                <a:moveTo>
                  <a:pt x="6778984" y="14841452"/>
                </a:moveTo>
                <a:lnTo>
                  <a:pt x="59690" y="14841452"/>
                </a:lnTo>
                <a:lnTo>
                  <a:pt x="59690" y="59690"/>
                </a:lnTo>
                <a:lnTo>
                  <a:pt x="6778984" y="59690"/>
                </a:lnTo>
                <a:lnTo>
                  <a:pt x="6778984" y="14841452"/>
                </a:lnTo>
                <a:close/>
              </a:path>
            </a:pathLst>
          </a:custGeom>
          <a:solidFill>
            <a:srgbClr val="191919">
              <a:alpha val="19610"/>
            </a:srgbClr>
          </a:solidFill>
          <a:ln>
            <a:noFill/>
          </a:ln>
        </p:spPr>
      </p:sp>
      <p:sp>
        <p:nvSpPr>
          <p:cNvPr id="223" name="Google Shape;223;p43"/>
          <p:cNvSpPr/>
          <p:nvPr/>
        </p:nvSpPr>
        <p:spPr>
          <a:xfrm>
            <a:off x="514350" y="4887556"/>
            <a:ext cx="1877400" cy="101100"/>
          </a:xfrm>
          <a:prstGeom prst="rect">
            <a:avLst/>
          </a:prstGeom>
          <a:solidFill>
            <a:srgbClr val="86EAE9"/>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224" name="Google Shape;224;p43"/>
          <p:cNvSpPr/>
          <p:nvPr/>
        </p:nvSpPr>
        <p:spPr>
          <a:xfrm>
            <a:off x="2593675" y="4887556"/>
            <a:ext cx="1877400" cy="101100"/>
          </a:xfrm>
          <a:prstGeom prst="rect">
            <a:avLst/>
          </a:prstGeom>
          <a:solidFill>
            <a:srgbClr val="3EDAD8"/>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225" name="Google Shape;225;p43"/>
          <p:cNvSpPr/>
          <p:nvPr/>
        </p:nvSpPr>
        <p:spPr>
          <a:xfrm>
            <a:off x="4673000" y="4887556"/>
            <a:ext cx="1877400" cy="101100"/>
          </a:xfrm>
          <a:prstGeom prst="rect">
            <a:avLst/>
          </a:prstGeom>
          <a:solidFill>
            <a:srgbClr val="37C9EF"/>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226" name="Google Shape;226;p43"/>
          <p:cNvSpPr/>
          <p:nvPr/>
        </p:nvSpPr>
        <p:spPr>
          <a:xfrm>
            <a:off x="6752324" y="4885784"/>
            <a:ext cx="1877400" cy="101100"/>
          </a:xfrm>
          <a:prstGeom prst="rect">
            <a:avLst/>
          </a:prstGeom>
          <a:solidFill>
            <a:srgbClr val="2C92D5"/>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grpSp>
        <p:nvGrpSpPr>
          <p:cNvPr id="227" name="Google Shape;227;p43"/>
          <p:cNvGrpSpPr/>
          <p:nvPr/>
        </p:nvGrpSpPr>
        <p:grpSpPr>
          <a:xfrm>
            <a:off x="1039083" y="536104"/>
            <a:ext cx="827859" cy="827859"/>
            <a:chOff x="0" y="0"/>
            <a:chExt cx="2207625" cy="2207625"/>
          </a:xfrm>
        </p:grpSpPr>
        <p:pic>
          <p:nvPicPr>
            <p:cNvPr id="228" name="Google Shape;228;p43"/>
            <p:cNvPicPr preferRelativeResize="0"/>
            <p:nvPr/>
          </p:nvPicPr>
          <p:blipFill rotWithShape="1">
            <a:blip r:embed="rId3">
              <a:alphaModFix/>
            </a:blip>
            <a:srcRect/>
            <a:stretch/>
          </p:blipFill>
          <p:spPr>
            <a:xfrm>
              <a:off x="0" y="0"/>
              <a:ext cx="2207625" cy="2207625"/>
            </a:xfrm>
            <a:prstGeom prst="rect">
              <a:avLst/>
            </a:prstGeom>
            <a:noFill/>
            <a:ln>
              <a:noFill/>
            </a:ln>
          </p:spPr>
        </p:pic>
        <p:pic>
          <p:nvPicPr>
            <p:cNvPr id="229" name="Google Shape;229;p43"/>
            <p:cNvPicPr preferRelativeResize="0"/>
            <p:nvPr/>
          </p:nvPicPr>
          <p:blipFill rotWithShape="1">
            <a:blip r:embed="rId4">
              <a:alphaModFix/>
            </a:blip>
            <a:srcRect/>
            <a:stretch/>
          </p:blipFill>
          <p:spPr>
            <a:xfrm>
              <a:off x="448340" y="431219"/>
              <a:ext cx="1310946" cy="1345187"/>
            </a:xfrm>
            <a:prstGeom prst="rect">
              <a:avLst/>
            </a:prstGeom>
            <a:noFill/>
            <a:ln>
              <a:noFill/>
            </a:ln>
          </p:spPr>
        </p:pic>
      </p:grpSp>
      <p:grpSp>
        <p:nvGrpSpPr>
          <p:cNvPr id="230" name="Google Shape;230;p43"/>
          <p:cNvGrpSpPr/>
          <p:nvPr/>
        </p:nvGrpSpPr>
        <p:grpSpPr>
          <a:xfrm>
            <a:off x="7277058" y="536104"/>
            <a:ext cx="827859" cy="827859"/>
            <a:chOff x="0" y="0"/>
            <a:chExt cx="2207625" cy="2207625"/>
          </a:xfrm>
        </p:grpSpPr>
        <p:pic>
          <p:nvPicPr>
            <p:cNvPr id="231" name="Google Shape;231;p43"/>
            <p:cNvPicPr preferRelativeResize="0"/>
            <p:nvPr/>
          </p:nvPicPr>
          <p:blipFill rotWithShape="1">
            <a:blip r:embed="rId5">
              <a:alphaModFix/>
            </a:blip>
            <a:srcRect/>
            <a:stretch/>
          </p:blipFill>
          <p:spPr>
            <a:xfrm>
              <a:off x="0" y="0"/>
              <a:ext cx="2207625" cy="2207625"/>
            </a:xfrm>
            <a:prstGeom prst="rect">
              <a:avLst/>
            </a:prstGeom>
            <a:noFill/>
            <a:ln>
              <a:noFill/>
            </a:ln>
          </p:spPr>
        </p:pic>
        <p:pic>
          <p:nvPicPr>
            <p:cNvPr id="232" name="Google Shape;232;p43"/>
            <p:cNvPicPr preferRelativeResize="0"/>
            <p:nvPr/>
          </p:nvPicPr>
          <p:blipFill rotWithShape="1">
            <a:blip r:embed="rId6">
              <a:alphaModFix/>
            </a:blip>
            <a:srcRect/>
            <a:stretch/>
          </p:blipFill>
          <p:spPr>
            <a:xfrm>
              <a:off x="64329" y="723072"/>
              <a:ext cx="2104367" cy="804920"/>
            </a:xfrm>
            <a:prstGeom prst="rect">
              <a:avLst/>
            </a:prstGeom>
            <a:noFill/>
            <a:ln>
              <a:noFill/>
            </a:ln>
          </p:spPr>
        </p:pic>
      </p:grpSp>
      <p:grpSp>
        <p:nvGrpSpPr>
          <p:cNvPr id="233" name="Google Shape;233;p43"/>
          <p:cNvGrpSpPr/>
          <p:nvPr/>
        </p:nvGrpSpPr>
        <p:grpSpPr>
          <a:xfrm>
            <a:off x="3118408" y="536104"/>
            <a:ext cx="827859" cy="827859"/>
            <a:chOff x="0" y="0"/>
            <a:chExt cx="2207625" cy="2207625"/>
          </a:xfrm>
        </p:grpSpPr>
        <p:pic>
          <p:nvPicPr>
            <p:cNvPr id="234" name="Google Shape;234;p43"/>
            <p:cNvPicPr preferRelativeResize="0"/>
            <p:nvPr/>
          </p:nvPicPr>
          <p:blipFill rotWithShape="1">
            <a:blip r:embed="rId7">
              <a:alphaModFix/>
            </a:blip>
            <a:srcRect/>
            <a:stretch/>
          </p:blipFill>
          <p:spPr>
            <a:xfrm>
              <a:off x="0" y="0"/>
              <a:ext cx="2207625" cy="2207625"/>
            </a:xfrm>
            <a:prstGeom prst="rect">
              <a:avLst/>
            </a:prstGeom>
            <a:noFill/>
            <a:ln>
              <a:noFill/>
            </a:ln>
          </p:spPr>
        </p:pic>
        <p:pic>
          <p:nvPicPr>
            <p:cNvPr id="235" name="Google Shape;235;p43"/>
            <p:cNvPicPr preferRelativeResize="0"/>
            <p:nvPr/>
          </p:nvPicPr>
          <p:blipFill rotWithShape="1">
            <a:blip r:embed="rId8">
              <a:alphaModFix/>
            </a:blip>
            <a:srcRect/>
            <a:stretch/>
          </p:blipFill>
          <p:spPr>
            <a:xfrm>
              <a:off x="272771" y="485726"/>
              <a:ext cx="1662083" cy="1236174"/>
            </a:xfrm>
            <a:prstGeom prst="rect">
              <a:avLst/>
            </a:prstGeom>
            <a:noFill/>
            <a:ln>
              <a:noFill/>
            </a:ln>
          </p:spPr>
        </p:pic>
      </p:grpSp>
      <p:grpSp>
        <p:nvGrpSpPr>
          <p:cNvPr id="236" name="Google Shape;236;p43"/>
          <p:cNvGrpSpPr/>
          <p:nvPr/>
        </p:nvGrpSpPr>
        <p:grpSpPr>
          <a:xfrm>
            <a:off x="5197733" y="536104"/>
            <a:ext cx="827859" cy="827859"/>
            <a:chOff x="0" y="0"/>
            <a:chExt cx="2207625" cy="2207625"/>
          </a:xfrm>
        </p:grpSpPr>
        <p:pic>
          <p:nvPicPr>
            <p:cNvPr id="237" name="Google Shape;237;p43"/>
            <p:cNvPicPr preferRelativeResize="0"/>
            <p:nvPr/>
          </p:nvPicPr>
          <p:blipFill rotWithShape="1">
            <a:blip r:embed="rId9">
              <a:alphaModFix/>
            </a:blip>
            <a:srcRect/>
            <a:stretch/>
          </p:blipFill>
          <p:spPr>
            <a:xfrm>
              <a:off x="0" y="0"/>
              <a:ext cx="2207625" cy="2207625"/>
            </a:xfrm>
            <a:prstGeom prst="rect">
              <a:avLst/>
            </a:prstGeom>
            <a:noFill/>
            <a:ln>
              <a:noFill/>
            </a:ln>
          </p:spPr>
        </p:pic>
        <p:pic>
          <p:nvPicPr>
            <p:cNvPr id="238" name="Google Shape;238;p43"/>
            <p:cNvPicPr preferRelativeResize="0"/>
            <p:nvPr/>
          </p:nvPicPr>
          <p:blipFill rotWithShape="1">
            <a:blip r:embed="rId10">
              <a:alphaModFix/>
            </a:blip>
            <a:srcRect/>
            <a:stretch/>
          </p:blipFill>
          <p:spPr>
            <a:xfrm>
              <a:off x="345823" y="205920"/>
              <a:ext cx="1515979" cy="1515979"/>
            </a:xfrm>
            <a:prstGeom prst="rect">
              <a:avLst/>
            </a:prstGeom>
            <a:noFill/>
            <a:ln>
              <a:noFill/>
            </a:ln>
          </p:spPr>
        </p:pic>
      </p:grpSp>
      <p:sp>
        <p:nvSpPr>
          <p:cNvPr id="239" name="Google Shape;239;p43"/>
          <p:cNvSpPr txBox="1"/>
          <p:nvPr/>
        </p:nvSpPr>
        <p:spPr>
          <a:xfrm>
            <a:off x="0" y="72460"/>
            <a:ext cx="9144000" cy="403187"/>
          </a:xfrm>
          <a:prstGeom prst="rect">
            <a:avLst/>
          </a:prstGeom>
          <a:noFill/>
          <a:ln>
            <a:noFill/>
          </a:ln>
        </p:spPr>
        <p:txBody>
          <a:bodyPr spcFirstLastPara="1" wrap="square" lIns="0" tIns="0" rIns="0" bIns="0" anchor="t" anchorCtr="0">
            <a:spAutoFit/>
          </a:bodyPr>
          <a:lstStyle/>
          <a:p>
            <a:pPr marL="0" marR="0" lvl="0" indent="0" algn="ctr" rtl="0">
              <a:lnSpc>
                <a:spcPct val="131005"/>
              </a:lnSpc>
              <a:spcBef>
                <a:spcPts val="0"/>
              </a:spcBef>
              <a:spcAft>
                <a:spcPts val="0"/>
              </a:spcAft>
              <a:buNone/>
            </a:pPr>
            <a:r>
              <a:rPr lang="en" sz="2000" b="1" dirty="0">
                <a:solidFill>
                  <a:srgbClr val="191919"/>
                </a:solidFill>
              </a:rPr>
              <a:t>FAIB UA PAB PAWG RAWS COV NTSIAB LUS </a:t>
            </a:r>
            <a:endParaRPr sz="300" b="1" dirty="0"/>
          </a:p>
        </p:txBody>
      </p:sp>
      <p:sp>
        <p:nvSpPr>
          <p:cNvPr id="240" name="Google Shape;240;p43"/>
          <p:cNvSpPr txBox="1"/>
          <p:nvPr/>
        </p:nvSpPr>
        <p:spPr>
          <a:xfrm>
            <a:off x="650219" y="1508334"/>
            <a:ext cx="1605600" cy="178639"/>
          </a:xfrm>
          <a:prstGeom prst="rect">
            <a:avLst/>
          </a:prstGeom>
          <a:noFill/>
          <a:ln>
            <a:noFill/>
          </a:ln>
        </p:spPr>
        <p:txBody>
          <a:bodyPr spcFirstLastPara="1" wrap="square" lIns="0" tIns="0" rIns="0" bIns="0" anchor="t" anchorCtr="0">
            <a:spAutoFit/>
          </a:bodyPr>
          <a:lstStyle/>
          <a:p>
            <a:pPr marL="0" marR="0" lvl="0" indent="0" algn="ctr" rtl="0">
              <a:lnSpc>
                <a:spcPct val="129010"/>
              </a:lnSpc>
              <a:spcBef>
                <a:spcPts val="0"/>
              </a:spcBef>
              <a:spcAft>
                <a:spcPts val="0"/>
              </a:spcAft>
              <a:buNone/>
            </a:pPr>
            <a:r>
              <a:rPr lang="en-US" sz="900" b="1" dirty="0">
                <a:solidFill>
                  <a:srgbClr val="191919"/>
                </a:solidFill>
              </a:rPr>
              <a:t>Kev</a:t>
            </a:r>
            <a:r>
              <a:rPr lang="en" sz="900" b="1" dirty="0">
                <a:solidFill>
                  <a:srgbClr val="191919"/>
                </a:solidFill>
              </a:rPr>
              <a:t> Puas Siab Puas Ntsws</a:t>
            </a:r>
            <a:endParaRPr sz="200" b="1" dirty="0"/>
          </a:p>
        </p:txBody>
      </p:sp>
      <p:sp>
        <p:nvSpPr>
          <p:cNvPr id="241" name="Google Shape;241;p43"/>
          <p:cNvSpPr txBox="1"/>
          <p:nvPr/>
        </p:nvSpPr>
        <p:spPr>
          <a:xfrm>
            <a:off x="582284" y="3813724"/>
            <a:ext cx="1741500" cy="1177245"/>
          </a:xfrm>
          <a:prstGeom prst="rect">
            <a:avLst/>
          </a:prstGeom>
          <a:noFill/>
          <a:ln>
            <a:noFill/>
          </a:ln>
        </p:spPr>
        <p:txBody>
          <a:bodyPr spcFirstLastPara="1" wrap="square" lIns="0" tIns="0" rIns="0" bIns="0" anchor="t" anchorCtr="0">
            <a:spAutoFit/>
          </a:bodyPr>
          <a:lstStyle/>
          <a:p>
            <a:pPr marL="0" marR="0" lvl="0" indent="0" algn="ctr" rtl="0">
              <a:lnSpc>
                <a:spcPct val="150025"/>
              </a:lnSpc>
              <a:spcBef>
                <a:spcPts val="0"/>
              </a:spcBef>
              <a:spcAft>
                <a:spcPts val="0"/>
              </a:spcAft>
              <a:buNone/>
            </a:pPr>
            <a:r>
              <a:rPr lang="en" sz="900" b="1" u="sng" dirty="0">
                <a:solidFill>
                  <a:srgbClr val="191919"/>
                </a:solidFill>
              </a:rPr>
              <a:t>Tus Kws Pab Tswv Yim</a:t>
            </a:r>
            <a:r>
              <a:rPr lang="en" sz="900" b="1" i="0" u="sng" strike="noStrike" cap="none" dirty="0">
                <a:solidFill>
                  <a:srgbClr val="191919"/>
                </a:solidFill>
              </a:rPr>
              <a:t>:</a:t>
            </a:r>
            <a:r>
              <a:rPr lang="en" sz="900" b="0" i="0" u="sng" strike="noStrike" cap="none" dirty="0">
                <a:solidFill>
                  <a:srgbClr val="191919"/>
                </a:solidFill>
                <a:latin typeface="Arial"/>
                <a:ea typeface="Arial"/>
                <a:cs typeface="Arial"/>
                <a:sym typeface="Arial"/>
              </a:rPr>
              <a:t> Pen</a:t>
            </a:r>
            <a:endParaRPr sz="600" u="sng" dirty="0"/>
          </a:p>
          <a:p>
            <a:pPr marL="0" marR="0" lvl="0" indent="0" algn="ctr" rtl="0">
              <a:lnSpc>
                <a:spcPct val="150025"/>
              </a:lnSpc>
              <a:spcBef>
                <a:spcPts val="0"/>
              </a:spcBef>
              <a:spcAft>
                <a:spcPts val="0"/>
              </a:spcAft>
              <a:buNone/>
            </a:pPr>
            <a:endParaRPr sz="600" b="0" i="0" u="none" strike="noStrike" cap="none" dirty="0">
              <a:solidFill>
                <a:srgbClr val="191919"/>
              </a:solidFill>
              <a:latin typeface="Arial"/>
              <a:ea typeface="Arial"/>
              <a:cs typeface="Arial"/>
              <a:sym typeface="Arial"/>
            </a:endParaRPr>
          </a:p>
          <a:p>
            <a:pPr marL="0" marR="0" lvl="0" indent="0" algn="ctr" rtl="0">
              <a:lnSpc>
                <a:spcPct val="150025"/>
              </a:lnSpc>
              <a:spcBef>
                <a:spcPts val="0"/>
              </a:spcBef>
              <a:spcAft>
                <a:spcPts val="0"/>
              </a:spcAft>
              <a:buNone/>
            </a:pPr>
            <a:r>
              <a:rPr lang="en" sz="900" b="1" i="0" u="none" strike="noStrike" cap="none" dirty="0">
                <a:solidFill>
                  <a:srgbClr val="191919"/>
                </a:solidFill>
              </a:rPr>
              <a:t>Cov Tswv </a:t>
            </a:r>
            <a:r>
              <a:rPr lang="en" sz="900" b="1" dirty="0">
                <a:solidFill>
                  <a:srgbClr val="191919"/>
                </a:solidFill>
              </a:rPr>
              <a:t>C</a:t>
            </a:r>
            <a:r>
              <a:rPr lang="en" sz="900" b="1" i="0" u="none" strike="noStrike" cap="none" dirty="0">
                <a:solidFill>
                  <a:srgbClr val="191919"/>
                </a:solidFill>
              </a:rPr>
              <a:t>uab tseem ceeb rau kev txhawb nqa:</a:t>
            </a:r>
            <a:r>
              <a:rPr lang="en" sz="900" b="0" i="0" u="none" strike="noStrike" cap="none" dirty="0">
                <a:solidFill>
                  <a:srgbClr val="191919"/>
                </a:solidFill>
                <a:latin typeface="Arial"/>
                <a:ea typeface="Arial"/>
                <a:cs typeface="Arial"/>
                <a:sym typeface="Arial"/>
              </a:rPr>
              <a:t> Diana Castaneda, Nhoua Yang, </a:t>
            </a:r>
            <a:r>
              <a:rPr lang="en" sz="900" dirty="0">
                <a:solidFill>
                  <a:srgbClr val="191919"/>
                </a:solidFill>
              </a:rPr>
              <a:t>thiab</a:t>
            </a:r>
            <a:r>
              <a:rPr lang="en" sz="900" b="0" i="0" u="none" strike="noStrike" cap="none" dirty="0">
                <a:solidFill>
                  <a:srgbClr val="191919"/>
                </a:solidFill>
                <a:latin typeface="Arial"/>
                <a:ea typeface="Arial"/>
                <a:cs typeface="Arial"/>
                <a:sym typeface="Arial"/>
              </a:rPr>
              <a:t> Benita Vasquez</a:t>
            </a:r>
            <a:endParaRPr sz="600" dirty="0"/>
          </a:p>
        </p:txBody>
      </p:sp>
      <p:sp>
        <p:nvSpPr>
          <p:cNvPr id="242" name="Google Shape;242;p43"/>
          <p:cNvSpPr txBox="1"/>
          <p:nvPr/>
        </p:nvSpPr>
        <p:spPr>
          <a:xfrm>
            <a:off x="4808868" y="1528050"/>
            <a:ext cx="1605600" cy="535916"/>
          </a:xfrm>
          <a:prstGeom prst="rect">
            <a:avLst/>
          </a:prstGeom>
          <a:noFill/>
          <a:ln>
            <a:noFill/>
          </a:ln>
        </p:spPr>
        <p:txBody>
          <a:bodyPr spcFirstLastPara="1" wrap="square" lIns="0" tIns="0" rIns="0" bIns="0" anchor="t" anchorCtr="0">
            <a:spAutoFit/>
          </a:bodyPr>
          <a:lstStyle/>
          <a:p>
            <a:pPr marL="0" marR="0" lvl="0" indent="0" algn="ctr" rtl="0">
              <a:lnSpc>
                <a:spcPct val="129011"/>
              </a:lnSpc>
              <a:spcBef>
                <a:spcPts val="0"/>
              </a:spcBef>
              <a:spcAft>
                <a:spcPts val="0"/>
              </a:spcAft>
              <a:buNone/>
            </a:pPr>
            <a:r>
              <a:rPr lang="en" sz="900" b="1" i="0" u="none" strike="noStrike" cap="none" dirty="0">
                <a:solidFill>
                  <a:srgbClr val="191919"/>
                </a:solidFill>
              </a:rPr>
              <a:t> </a:t>
            </a:r>
            <a:r>
              <a:rPr lang="en" sz="900" b="1" dirty="0">
                <a:solidFill>
                  <a:srgbClr val="191919"/>
                </a:solidFill>
              </a:rPr>
              <a:t>Kev Nyab Xeeb thiab Suav Nrog txhua tus ntawm lub tsev kawm ntawv</a:t>
            </a:r>
            <a:endParaRPr sz="300" b="1" dirty="0"/>
          </a:p>
        </p:txBody>
      </p:sp>
      <p:sp>
        <p:nvSpPr>
          <p:cNvPr id="243" name="Google Shape;243;p43"/>
          <p:cNvSpPr txBox="1"/>
          <p:nvPr/>
        </p:nvSpPr>
        <p:spPr>
          <a:xfrm>
            <a:off x="4706959" y="3419868"/>
            <a:ext cx="1741500" cy="1315745"/>
          </a:xfrm>
          <a:prstGeom prst="rect">
            <a:avLst/>
          </a:prstGeom>
          <a:noFill/>
          <a:ln>
            <a:noFill/>
          </a:ln>
        </p:spPr>
        <p:txBody>
          <a:bodyPr spcFirstLastPara="1" wrap="square" lIns="0" tIns="0" rIns="0" bIns="0" anchor="t" anchorCtr="0">
            <a:spAutoFit/>
          </a:bodyPr>
          <a:lstStyle/>
          <a:p>
            <a:pPr marL="0" marR="0" lvl="0" indent="0" algn="ctr" rtl="0">
              <a:lnSpc>
                <a:spcPct val="150025"/>
              </a:lnSpc>
              <a:spcBef>
                <a:spcPts val="0"/>
              </a:spcBef>
              <a:spcAft>
                <a:spcPts val="0"/>
              </a:spcAft>
              <a:buNone/>
            </a:pPr>
            <a:r>
              <a:rPr lang="en" sz="900" b="1" u="sng" dirty="0">
                <a:solidFill>
                  <a:srgbClr val="191919"/>
                </a:solidFill>
              </a:rPr>
              <a:t>Tus Kws Pab Tswv Yim</a:t>
            </a:r>
            <a:r>
              <a:rPr lang="en" sz="900" b="1" i="0" u="sng" strike="noStrike" cap="none" dirty="0">
                <a:solidFill>
                  <a:srgbClr val="191919"/>
                </a:solidFill>
              </a:rPr>
              <a:t>: </a:t>
            </a:r>
            <a:r>
              <a:rPr lang="en" sz="900" b="0" i="0" u="sng" strike="noStrike" cap="none" dirty="0">
                <a:solidFill>
                  <a:srgbClr val="191919"/>
                </a:solidFill>
                <a:latin typeface="Arial"/>
                <a:ea typeface="Arial"/>
                <a:cs typeface="Arial"/>
                <a:sym typeface="Arial"/>
              </a:rPr>
              <a:t>Heidi</a:t>
            </a:r>
            <a:endParaRPr sz="600" u="sng" dirty="0"/>
          </a:p>
          <a:p>
            <a:pPr marL="0" marR="0" lvl="0" indent="0" algn="ctr" rtl="0">
              <a:lnSpc>
                <a:spcPct val="150025"/>
              </a:lnSpc>
              <a:spcBef>
                <a:spcPts val="0"/>
              </a:spcBef>
              <a:spcAft>
                <a:spcPts val="0"/>
              </a:spcAft>
              <a:buNone/>
            </a:pPr>
            <a:endParaRPr sz="300" b="0" i="0" u="none" strike="noStrike" cap="none" dirty="0">
              <a:solidFill>
                <a:srgbClr val="191919"/>
              </a:solidFill>
              <a:latin typeface="Arial"/>
              <a:ea typeface="Arial"/>
              <a:cs typeface="Arial"/>
              <a:sym typeface="Arial"/>
            </a:endParaRPr>
          </a:p>
          <a:p>
            <a:pPr marL="0" marR="0" lvl="0" indent="0" algn="ctr" rtl="0">
              <a:lnSpc>
                <a:spcPct val="150025"/>
              </a:lnSpc>
              <a:spcBef>
                <a:spcPts val="0"/>
              </a:spcBef>
              <a:spcAft>
                <a:spcPts val="0"/>
              </a:spcAft>
              <a:buNone/>
            </a:pPr>
            <a:r>
              <a:rPr lang="en" sz="900" b="1" i="0" u="none" strike="noStrike" cap="none" dirty="0">
                <a:solidFill>
                  <a:srgbClr val="191919"/>
                </a:solidFill>
              </a:rPr>
              <a:t>Cov tswv cuab tseem ceeb rau kev txhawb nqa: </a:t>
            </a:r>
            <a:r>
              <a:rPr lang="en" sz="900" b="0" i="0" u="none" strike="noStrike" cap="none" dirty="0">
                <a:solidFill>
                  <a:srgbClr val="191919"/>
                </a:solidFill>
                <a:latin typeface="Arial"/>
                <a:ea typeface="Arial"/>
                <a:cs typeface="Arial"/>
                <a:sym typeface="Arial"/>
              </a:rPr>
              <a:t>Destani Gerbrandt, Ysabelle Rosales, Bernardina Galindo, Amanda </a:t>
            </a:r>
            <a:r>
              <a:rPr lang="en" sz="900" dirty="0">
                <a:solidFill>
                  <a:srgbClr val="191919"/>
                </a:solidFill>
              </a:rPr>
              <a:t>Sciacca</a:t>
            </a:r>
            <a:endParaRPr sz="600" dirty="0"/>
          </a:p>
        </p:txBody>
      </p:sp>
      <p:sp>
        <p:nvSpPr>
          <p:cNvPr id="244" name="Google Shape;244;p43"/>
          <p:cNvSpPr txBox="1"/>
          <p:nvPr/>
        </p:nvSpPr>
        <p:spPr>
          <a:xfrm>
            <a:off x="2661609" y="1463872"/>
            <a:ext cx="1741500" cy="893193"/>
          </a:xfrm>
          <a:prstGeom prst="rect">
            <a:avLst/>
          </a:prstGeom>
          <a:noFill/>
          <a:ln>
            <a:noFill/>
          </a:ln>
        </p:spPr>
        <p:txBody>
          <a:bodyPr spcFirstLastPara="1" wrap="square" lIns="0" tIns="0" rIns="0" bIns="0" anchor="t" anchorCtr="0">
            <a:spAutoFit/>
          </a:bodyPr>
          <a:lstStyle/>
          <a:p>
            <a:pPr marL="0" marR="0" lvl="0" indent="0" algn="ctr" rtl="0">
              <a:lnSpc>
                <a:spcPct val="129000"/>
              </a:lnSpc>
              <a:spcBef>
                <a:spcPts val="0"/>
              </a:spcBef>
              <a:spcAft>
                <a:spcPts val="0"/>
              </a:spcAft>
              <a:buNone/>
            </a:pPr>
            <a:r>
              <a:rPr lang="en" sz="900" i="0" u="none" strike="noStrike" cap="none" dirty="0">
                <a:solidFill>
                  <a:srgbClr val="191919"/>
                </a:solidFill>
              </a:rPr>
              <a:t> </a:t>
            </a:r>
            <a:r>
              <a:rPr lang="en-US" sz="900" b="1" i="0" u="none" strike="noStrike" cap="none" dirty="0" err="1">
                <a:solidFill>
                  <a:srgbClr val="191919"/>
                </a:solidFill>
              </a:rPr>
              <a:t>Lub</a:t>
            </a:r>
            <a:r>
              <a:rPr lang="en-US" sz="900" b="1" i="0" u="none" strike="noStrike" cap="none" dirty="0">
                <a:solidFill>
                  <a:srgbClr val="191919"/>
                </a:solidFill>
              </a:rPr>
              <a:t> </a:t>
            </a:r>
            <a:r>
              <a:rPr lang="en-US" sz="900" b="1" dirty="0" err="1">
                <a:solidFill>
                  <a:srgbClr val="191919"/>
                </a:solidFill>
              </a:rPr>
              <a:t>T</a:t>
            </a:r>
            <a:r>
              <a:rPr lang="en-US" sz="900" b="1" i="0" u="none" strike="noStrike" cap="none" dirty="0" err="1">
                <a:solidFill>
                  <a:srgbClr val="191919"/>
                </a:solidFill>
              </a:rPr>
              <a:t>sev</a:t>
            </a:r>
            <a:r>
              <a:rPr lang="en-US" sz="900" b="1" i="0" u="none" strike="noStrike" cap="none" dirty="0">
                <a:solidFill>
                  <a:srgbClr val="191919"/>
                </a:solidFill>
              </a:rPr>
              <a:t> </a:t>
            </a:r>
            <a:r>
              <a:rPr lang="en-US" sz="900" b="1" dirty="0" err="1">
                <a:solidFill>
                  <a:srgbClr val="191919"/>
                </a:solidFill>
              </a:rPr>
              <a:t>P</a:t>
            </a:r>
            <a:r>
              <a:rPr lang="en-US" sz="900" b="1" i="0" u="none" strike="noStrike" cap="none" dirty="0" err="1">
                <a:solidFill>
                  <a:srgbClr val="191919"/>
                </a:solidFill>
              </a:rPr>
              <a:t>heej</a:t>
            </a:r>
            <a:r>
              <a:rPr lang="en-US" sz="900" b="1" i="0" u="none" strike="noStrike" cap="none" dirty="0">
                <a:solidFill>
                  <a:srgbClr val="191919"/>
                </a:solidFill>
              </a:rPr>
              <a:t> </a:t>
            </a:r>
            <a:r>
              <a:rPr lang="en-US" sz="900" b="1" dirty="0" err="1">
                <a:solidFill>
                  <a:srgbClr val="191919"/>
                </a:solidFill>
              </a:rPr>
              <a:t>Y</a:t>
            </a:r>
            <a:r>
              <a:rPr lang="en-US" sz="900" b="1" i="0" u="none" strike="noStrike" cap="none" dirty="0" err="1">
                <a:solidFill>
                  <a:srgbClr val="191919"/>
                </a:solidFill>
              </a:rPr>
              <a:t>ig</a:t>
            </a:r>
            <a:r>
              <a:rPr lang="en-US" sz="900" b="1" i="0" u="none" strike="noStrike" cap="none" dirty="0">
                <a:solidFill>
                  <a:srgbClr val="191919"/>
                </a:solidFill>
              </a:rPr>
              <a:t> </a:t>
            </a:r>
            <a:r>
              <a:rPr lang="en-US" sz="900" b="1" i="0" u="none" strike="noStrike" cap="none" dirty="0" err="1">
                <a:solidFill>
                  <a:srgbClr val="191919"/>
                </a:solidFill>
              </a:rPr>
              <a:t>hauv</a:t>
            </a:r>
            <a:r>
              <a:rPr lang="en-US" sz="900" b="1" i="0" u="none" strike="noStrike" cap="none" dirty="0">
                <a:solidFill>
                  <a:srgbClr val="191919"/>
                </a:solidFill>
              </a:rPr>
              <a:t> </a:t>
            </a:r>
            <a:r>
              <a:rPr lang="en-US" sz="900" b="1" i="0" u="none" strike="noStrike" cap="none" dirty="0" err="1">
                <a:solidFill>
                  <a:srgbClr val="191919"/>
                </a:solidFill>
              </a:rPr>
              <a:t>zej</a:t>
            </a:r>
            <a:r>
              <a:rPr lang="en-US" sz="900" b="1" i="0" u="none" strike="noStrike" cap="none" dirty="0">
                <a:solidFill>
                  <a:srgbClr val="191919"/>
                </a:solidFill>
              </a:rPr>
              <a:t> </a:t>
            </a:r>
            <a:r>
              <a:rPr lang="en-US" sz="900" b="1" i="0" u="none" strike="noStrike" cap="none" dirty="0" err="1">
                <a:solidFill>
                  <a:srgbClr val="191919"/>
                </a:solidFill>
              </a:rPr>
              <a:t>zog</a:t>
            </a:r>
            <a:r>
              <a:rPr lang="en-US" sz="900" b="1" i="0" u="none" strike="noStrike" cap="none" dirty="0">
                <a:solidFill>
                  <a:srgbClr val="191919"/>
                </a:solidFill>
              </a:rPr>
              <a:t> </a:t>
            </a:r>
            <a:r>
              <a:rPr lang="en-US" sz="900" b="1" i="0" u="none" strike="noStrike" cap="none" dirty="0" err="1">
                <a:solidFill>
                  <a:srgbClr val="191919"/>
                </a:solidFill>
              </a:rPr>
              <a:t>kev</a:t>
            </a:r>
            <a:r>
              <a:rPr lang="en-US" sz="900" b="1" i="0" u="none" strike="noStrike" cap="none" dirty="0">
                <a:solidFill>
                  <a:srgbClr val="191919"/>
                </a:solidFill>
              </a:rPr>
              <a:t> </a:t>
            </a:r>
            <a:r>
              <a:rPr lang="en-US" sz="900" b="1" i="0" u="none" strike="noStrike" cap="none" dirty="0" err="1">
                <a:solidFill>
                  <a:srgbClr val="191919"/>
                </a:solidFill>
              </a:rPr>
              <a:t>noj</a:t>
            </a:r>
            <a:r>
              <a:rPr lang="en-US" sz="900" b="1" i="0" u="none" strike="noStrike" cap="none" dirty="0">
                <a:solidFill>
                  <a:srgbClr val="191919"/>
                </a:solidFill>
              </a:rPr>
              <a:t> </a:t>
            </a:r>
            <a:r>
              <a:rPr lang="en-US" sz="900" b="1" i="0" u="none" strike="noStrike" cap="none" dirty="0" err="1">
                <a:solidFill>
                  <a:srgbClr val="191919"/>
                </a:solidFill>
              </a:rPr>
              <a:t>qab</a:t>
            </a:r>
            <a:r>
              <a:rPr lang="en-US" sz="900" b="1" i="0" u="none" strike="noStrike" cap="none" dirty="0">
                <a:solidFill>
                  <a:srgbClr val="191919"/>
                </a:solidFill>
              </a:rPr>
              <a:t> </a:t>
            </a:r>
            <a:r>
              <a:rPr lang="en-US" sz="900" b="1" i="0" u="none" strike="noStrike" cap="none" dirty="0" err="1">
                <a:solidFill>
                  <a:srgbClr val="191919"/>
                </a:solidFill>
              </a:rPr>
              <a:t>haus</a:t>
            </a:r>
            <a:r>
              <a:rPr lang="en-US" sz="900" b="1" i="0" u="none" strike="noStrike" cap="none" dirty="0">
                <a:solidFill>
                  <a:srgbClr val="191919"/>
                </a:solidFill>
              </a:rPr>
              <a:t> </a:t>
            </a:r>
            <a:r>
              <a:rPr lang="en-US" sz="900" b="1" i="0" u="none" strike="noStrike" cap="none" dirty="0" err="1">
                <a:solidFill>
                  <a:srgbClr val="191919"/>
                </a:solidFill>
              </a:rPr>
              <a:t>huv</a:t>
            </a:r>
            <a:r>
              <a:rPr lang="en-US" sz="900" b="1" i="0" u="none" strike="noStrike" cap="none" dirty="0">
                <a:solidFill>
                  <a:srgbClr val="191919"/>
                </a:solidFill>
              </a:rPr>
              <a:t> </a:t>
            </a:r>
            <a:r>
              <a:rPr lang="en-US" sz="900" b="1" i="0" u="none" strike="noStrike" cap="none" dirty="0" err="1">
                <a:solidFill>
                  <a:srgbClr val="191919"/>
                </a:solidFill>
              </a:rPr>
              <a:t>nrog</a:t>
            </a:r>
            <a:r>
              <a:rPr lang="en-US" sz="900" b="1" i="0" u="none" strike="noStrike" cap="none" dirty="0">
                <a:solidFill>
                  <a:srgbClr val="191919"/>
                </a:solidFill>
              </a:rPr>
              <a:t> </a:t>
            </a:r>
            <a:r>
              <a:rPr lang="en-US" sz="900" b="1" i="0" u="none" strike="noStrike" cap="none" dirty="0" err="1">
                <a:solidFill>
                  <a:srgbClr val="191919"/>
                </a:solidFill>
              </a:rPr>
              <a:t>kev</a:t>
            </a:r>
            <a:r>
              <a:rPr lang="en-US" sz="900" b="1" i="0" u="none" strike="noStrike" cap="none" dirty="0">
                <a:solidFill>
                  <a:srgbClr val="191919"/>
                </a:solidFill>
              </a:rPr>
              <a:t> </a:t>
            </a:r>
            <a:r>
              <a:rPr lang="en-US" sz="900" b="1" i="0" u="none" strike="noStrike" cap="none" dirty="0" err="1">
                <a:solidFill>
                  <a:srgbClr val="191919"/>
                </a:solidFill>
              </a:rPr>
              <a:t>nkag</a:t>
            </a:r>
            <a:r>
              <a:rPr lang="en-US" sz="900" b="1" i="0" u="none" strike="noStrike" cap="none" dirty="0">
                <a:solidFill>
                  <a:srgbClr val="191919"/>
                </a:solidFill>
              </a:rPr>
              <a:t> </a:t>
            </a:r>
            <a:r>
              <a:rPr lang="en-US" sz="900" b="1" i="0" u="none" strike="noStrike" cap="none" dirty="0" err="1">
                <a:solidFill>
                  <a:srgbClr val="191919"/>
                </a:solidFill>
              </a:rPr>
              <a:t>mus</a:t>
            </a:r>
            <a:r>
              <a:rPr lang="en-US" sz="900" b="1" i="0" u="none" strike="noStrike" cap="none" dirty="0">
                <a:solidFill>
                  <a:srgbClr val="191919"/>
                </a:solidFill>
              </a:rPr>
              <a:t> </a:t>
            </a:r>
            <a:r>
              <a:rPr lang="en-US" sz="900" b="1" i="0" u="none" strike="noStrike" cap="none" dirty="0" err="1">
                <a:solidFill>
                  <a:srgbClr val="191919"/>
                </a:solidFill>
              </a:rPr>
              <a:t>rau</a:t>
            </a:r>
            <a:r>
              <a:rPr lang="en-US" sz="900" b="1" i="0" u="none" strike="noStrike" cap="none" dirty="0">
                <a:solidFill>
                  <a:srgbClr val="191919"/>
                </a:solidFill>
              </a:rPr>
              <a:t> </a:t>
            </a:r>
            <a:r>
              <a:rPr lang="en-US" sz="900" b="1" i="0" u="none" strike="noStrike" cap="none" dirty="0" err="1">
                <a:solidFill>
                  <a:srgbClr val="191919"/>
                </a:solidFill>
              </a:rPr>
              <a:t>cov</a:t>
            </a:r>
            <a:r>
              <a:rPr lang="en-US" sz="900" b="1" i="0" u="none" strike="noStrike" cap="none" dirty="0">
                <a:solidFill>
                  <a:srgbClr val="191919"/>
                </a:solidFill>
              </a:rPr>
              <a:t> </a:t>
            </a:r>
            <a:r>
              <a:rPr lang="en-US" sz="900" b="1" i="0" u="none" strike="noStrike" cap="none" dirty="0" err="1">
                <a:solidFill>
                  <a:srgbClr val="191919"/>
                </a:solidFill>
              </a:rPr>
              <a:t>kev</a:t>
            </a:r>
            <a:r>
              <a:rPr lang="en-US" sz="900" b="1" i="0" u="none" strike="noStrike" cap="none" dirty="0">
                <a:solidFill>
                  <a:srgbClr val="191919"/>
                </a:solidFill>
              </a:rPr>
              <a:t> </a:t>
            </a:r>
            <a:r>
              <a:rPr lang="en-US" sz="900" b="1" i="0" u="none" strike="noStrike" cap="none" dirty="0" err="1">
                <a:solidFill>
                  <a:srgbClr val="191919"/>
                </a:solidFill>
              </a:rPr>
              <a:t>pab</a:t>
            </a:r>
            <a:r>
              <a:rPr lang="en-US" sz="900" b="1" i="0" u="none" strike="noStrike" cap="none" dirty="0">
                <a:solidFill>
                  <a:srgbClr val="191919"/>
                </a:solidFill>
              </a:rPr>
              <a:t> </a:t>
            </a:r>
            <a:r>
              <a:rPr lang="en-US" sz="900" b="1" i="0" u="none" strike="noStrike" cap="none" dirty="0" err="1">
                <a:solidFill>
                  <a:srgbClr val="191919"/>
                </a:solidFill>
              </a:rPr>
              <a:t>cuam</a:t>
            </a:r>
            <a:r>
              <a:rPr lang="en-US" sz="900" b="1" i="0" u="none" strike="noStrike" cap="none" dirty="0">
                <a:solidFill>
                  <a:srgbClr val="191919"/>
                </a:solidFill>
              </a:rPr>
              <a:t> </a:t>
            </a:r>
            <a:r>
              <a:rPr lang="en-US" sz="900" b="1" i="0" u="none" strike="noStrike" cap="none" dirty="0" err="1">
                <a:solidFill>
                  <a:srgbClr val="191919"/>
                </a:solidFill>
              </a:rPr>
              <a:t>rau</a:t>
            </a:r>
            <a:r>
              <a:rPr lang="en-US" sz="900" b="1" i="0" u="none" strike="noStrike" cap="none" dirty="0">
                <a:solidFill>
                  <a:srgbClr val="191919"/>
                </a:solidFill>
              </a:rPr>
              <a:t> </a:t>
            </a:r>
            <a:r>
              <a:rPr lang="en-US" sz="900" b="1" i="0" u="none" strike="noStrike" cap="none" dirty="0" err="1">
                <a:solidFill>
                  <a:srgbClr val="191919"/>
                </a:solidFill>
              </a:rPr>
              <a:t>pej</a:t>
            </a:r>
            <a:r>
              <a:rPr lang="en-US" sz="900" b="1" i="0" u="none" strike="noStrike" cap="none" dirty="0">
                <a:solidFill>
                  <a:srgbClr val="191919"/>
                </a:solidFill>
              </a:rPr>
              <a:t> </a:t>
            </a:r>
            <a:r>
              <a:rPr lang="en-US" sz="900" b="1" i="0" u="none" strike="noStrike" cap="none" dirty="0" err="1">
                <a:solidFill>
                  <a:srgbClr val="191919"/>
                </a:solidFill>
              </a:rPr>
              <a:t>xeem</a:t>
            </a:r>
            <a:r>
              <a:rPr lang="en-US" sz="900" b="1" i="0" u="none" strike="noStrike" cap="none" dirty="0">
                <a:solidFill>
                  <a:srgbClr val="191919"/>
                </a:solidFill>
              </a:rPr>
              <a:t> &amp; </a:t>
            </a:r>
            <a:r>
              <a:rPr lang="en-US" sz="900" b="1" i="0" u="none" strike="noStrike" cap="none" dirty="0" err="1">
                <a:solidFill>
                  <a:srgbClr val="191919"/>
                </a:solidFill>
              </a:rPr>
              <a:t>kev</a:t>
            </a:r>
            <a:r>
              <a:rPr lang="en-US" sz="900" b="1" i="0" u="none" strike="noStrike" cap="none" dirty="0">
                <a:solidFill>
                  <a:srgbClr val="191919"/>
                </a:solidFill>
              </a:rPr>
              <a:t> </a:t>
            </a:r>
            <a:r>
              <a:rPr lang="en-US" sz="900" b="1" i="0" u="none" strike="noStrike" cap="none" dirty="0" err="1">
                <a:solidFill>
                  <a:srgbClr val="191919"/>
                </a:solidFill>
              </a:rPr>
              <a:t>tsim</a:t>
            </a:r>
            <a:r>
              <a:rPr lang="en-US" sz="900" b="1" i="0" u="none" strike="noStrike" cap="none" dirty="0">
                <a:solidFill>
                  <a:srgbClr val="191919"/>
                </a:solidFill>
              </a:rPr>
              <a:t> </a:t>
            </a:r>
            <a:r>
              <a:rPr lang="en-US" sz="900" b="1" i="0" u="none" strike="noStrike" cap="none" dirty="0" err="1">
                <a:solidFill>
                  <a:srgbClr val="191919"/>
                </a:solidFill>
              </a:rPr>
              <a:t>kho</a:t>
            </a:r>
            <a:r>
              <a:rPr lang="en-US" sz="900" b="1" i="0" u="none" strike="noStrike" cap="none" dirty="0">
                <a:solidFill>
                  <a:srgbClr val="191919"/>
                </a:solidFill>
              </a:rPr>
              <a:t> </a:t>
            </a:r>
            <a:r>
              <a:rPr lang="en-US" sz="900" b="1" i="0" u="none" strike="noStrike" cap="none" dirty="0" err="1">
                <a:solidFill>
                  <a:srgbClr val="191919"/>
                </a:solidFill>
              </a:rPr>
              <a:t>vaj</a:t>
            </a:r>
            <a:r>
              <a:rPr lang="en-US" sz="900" b="1" i="0" u="none" strike="noStrike" cap="none" dirty="0">
                <a:solidFill>
                  <a:srgbClr val="191919"/>
                </a:solidFill>
              </a:rPr>
              <a:t> </a:t>
            </a:r>
            <a:r>
              <a:rPr lang="en-US" sz="900" b="1" i="0" u="none" strike="noStrike" cap="none" dirty="0" err="1">
                <a:solidFill>
                  <a:srgbClr val="191919"/>
                </a:solidFill>
              </a:rPr>
              <a:t>tse</a:t>
            </a:r>
            <a:endParaRPr sz="900" b="1" i="0" u="none" strike="noStrike" cap="none" dirty="0">
              <a:solidFill>
                <a:srgbClr val="191919"/>
              </a:solidFill>
              <a:latin typeface="Arimo"/>
              <a:ea typeface="Arimo"/>
              <a:cs typeface="Arimo"/>
              <a:sym typeface="Arimo"/>
            </a:endParaRPr>
          </a:p>
        </p:txBody>
      </p:sp>
      <p:sp>
        <p:nvSpPr>
          <p:cNvPr id="245" name="Google Shape;245;p43"/>
          <p:cNvSpPr txBox="1"/>
          <p:nvPr/>
        </p:nvSpPr>
        <p:spPr>
          <a:xfrm>
            <a:off x="2729543" y="3859295"/>
            <a:ext cx="1605600" cy="946413"/>
          </a:xfrm>
          <a:prstGeom prst="rect">
            <a:avLst/>
          </a:prstGeom>
          <a:noFill/>
          <a:ln>
            <a:noFill/>
          </a:ln>
        </p:spPr>
        <p:txBody>
          <a:bodyPr spcFirstLastPara="1" wrap="square" lIns="0" tIns="0" rIns="0" bIns="0" anchor="t" anchorCtr="0">
            <a:spAutoFit/>
          </a:bodyPr>
          <a:lstStyle/>
          <a:p>
            <a:pPr marL="0" marR="0" lvl="0" indent="0" algn="ctr" rtl="0">
              <a:lnSpc>
                <a:spcPct val="150025"/>
              </a:lnSpc>
              <a:spcBef>
                <a:spcPts val="0"/>
              </a:spcBef>
              <a:spcAft>
                <a:spcPts val="0"/>
              </a:spcAft>
              <a:buNone/>
            </a:pPr>
            <a:r>
              <a:rPr lang="en" sz="900" b="1" u="sng" dirty="0">
                <a:solidFill>
                  <a:srgbClr val="191919"/>
                </a:solidFill>
              </a:rPr>
              <a:t>Tus Kws Pab Tswv Yim</a:t>
            </a:r>
            <a:r>
              <a:rPr lang="en" sz="900" b="1" i="0" u="sng" strike="noStrike" cap="none" dirty="0">
                <a:solidFill>
                  <a:srgbClr val="191919"/>
                </a:solidFill>
              </a:rPr>
              <a:t>:</a:t>
            </a:r>
            <a:r>
              <a:rPr lang="en" sz="900" b="0" i="0" u="sng" strike="noStrike" cap="none" dirty="0">
                <a:solidFill>
                  <a:srgbClr val="191919"/>
                </a:solidFill>
                <a:latin typeface="Arial"/>
                <a:ea typeface="Arial"/>
                <a:cs typeface="Arial"/>
                <a:sym typeface="Arial"/>
              </a:rPr>
              <a:t> Mike</a:t>
            </a:r>
            <a:endParaRPr sz="600" u="sng" dirty="0"/>
          </a:p>
          <a:p>
            <a:pPr marL="0" marR="0" lvl="0" indent="0" algn="ctr" rtl="0">
              <a:lnSpc>
                <a:spcPct val="150025"/>
              </a:lnSpc>
              <a:spcBef>
                <a:spcPts val="0"/>
              </a:spcBef>
              <a:spcAft>
                <a:spcPts val="0"/>
              </a:spcAft>
              <a:buNone/>
            </a:pPr>
            <a:endParaRPr sz="500" b="0" i="0" u="none" strike="noStrike" cap="none" dirty="0">
              <a:solidFill>
                <a:srgbClr val="191919"/>
              </a:solidFill>
              <a:latin typeface="Arial"/>
              <a:ea typeface="Arial"/>
              <a:cs typeface="Arial"/>
              <a:sym typeface="Arial"/>
            </a:endParaRPr>
          </a:p>
          <a:p>
            <a:pPr marL="0" marR="0" lvl="0" indent="0" algn="ctr" rtl="0">
              <a:lnSpc>
                <a:spcPct val="150025"/>
              </a:lnSpc>
              <a:spcBef>
                <a:spcPts val="0"/>
              </a:spcBef>
              <a:spcAft>
                <a:spcPts val="0"/>
              </a:spcAft>
              <a:buNone/>
            </a:pPr>
            <a:r>
              <a:rPr lang="en" sz="900" b="1" i="0" u="none" strike="noStrike" cap="none" dirty="0">
                <a:solidFill>
                  <a:srgbClr val="191919"/>
                </a:solidFill>
              </a:rPr>
              <a:t>Cov Tswv </a:t>
            </a:r>
            <a:r>
              <a:rPr lang="en" sz="900" b="1" dirty="0">
                <a:solidFill>
                  <a:srgbClr val="191919"/>
                </a:solidFill>
              </a:rPr>
              <a:t>C</a:t>
            </a:r>
            <a:r>
              <a:rPr lang="en" sz="900" b="1" i="0" u="none" strike="noStrike" cap="none" dirty="0">
                <a:solidFill>
                  <a:srgbClr val="191919"/>
                </a:solidFill>
              </a:rPr>
              <a:t>uab tseem ceeb rau kev txhawb nqa:</a:t>
            </a:r>
            <a:r>
              <a:rPr lang="en" sz="900" b="0" i="0" u="none" strike="noStrike" cap="none" dirty="0">
                <a:solidFill>
                  <a:srgbClr val="191919"/>
                </a:solidFill>
                <a:latin typeface="Arial"/>
                <a:ea typeface="Arial"/>
                <a:cs typeface="Arial"/>
                <a:sym typeface="Arial"/>
              </a:rPr>
              <a:t> Juana Iris, Priscilla Herrera </a:t>
            </a:r>
            <a:endParaRPr sz="600" dirty="0"/>
          </a:p>
        </p:txBody>
      </p:sp>
      <p:sp>
        <p:nvSpPr>
          <p:cNvPr id="246" name="Google Shape;246;p43"/>
          <p:cNvSpPr txBox="1"/>
          <p:nvPr/>
        </p:nvSpPr>
        <p:spPr>
          <a:xfrm>
            <a:off x="6820259" y="3813724"/>
            <a:ext cx="1741500" cy="923330"/>
          </a:xfrm>
          <a:prstGeom prst="rect">
            <a:avLst/>
          </a:prstGeom>
          <a:noFill/>
          <a:ln>
            <a:noFill/>
          </a:ln>
        </p:spPr>
        <p:txBody>
          <a:bodyPr spcFirstLastPara="1" wrap="square" lIns="0" tIns="0" rIns="0" bIns="0" anchor="t" anchorCtr="0">
            <a:spAutoFit/>
          </a:bodyPr>
          <a:lstStyle/>
          <a:p>
            <a:pPr marL="0" marR="0" lvl="0" indent="0" algn="ctr" rtl="0">
              <a:lnSpc>
                <a:spcPct val="150025"/>
              </a:lnSpc>
              <a:spcBef>
                <a:spcPts val="0"/>
              </a:spcBef>
              <a:spcAft>
                <a:spcPts val="0"/>
              </a:spcAft>
              <a:buNone/>
            </a:pPr>
            <a:r>
              <a:rPr lang="en" sz="700" b="1" u="sng" dirty="0">
                <a:solidFill>
                  <a:srgbClr val="191919"/>
                </a:solidFill>
              </a:rPr>
              <a:t>Tus Kws Pab Tswv Yim</a:t>
            </a:r>
            <a:r>
              <a:rPr lang="en" sz="700" b="1" i="0" u="sng" strike="noStrike" cap="none" dirty="0">
                <a:solidFill>
                  <a:srgbClr val="191919"/>
                </a:solidFill>
              </a:rPr>
              <a:t>:</a:t>
            </a:r>
            <a:r>
              <a:rPr lang="en" sz="700" b="0" i="0" u="sng" strike="noStrike" cap="none" dirty="0">
                <a:solidFill>
                  <a:srgbClr val="191919"/>
                </a:solidFill>
                <a:latin typeface="Arial"/>
                <a:ea typeface="Arial"/>
                <a:cs typeface="Arial"/>
                <a:sym typeface="Arial"/>
              </a:rPr>
              <a:t> Ofelia (CSN)</a:t>
            </a:r>
            <a:endParaRPr sz="400" u="sng" dirty="0"/>
          </a:p>
          <a:p>
            <a:pPr marL="0" marR="0" lvl="0" indent="0" algn="ctr" rtl="0">
              <a:lnSpc>
                <a:spcPct val="150025"/>
              </a:lnSpc>
              <a:spcBef>
                <a:spcPts val="0"/>
              </a:spcBef>
              <a:spcAft>
                <a:spcPts val="0"/>
              </a:spcAft>
              <a:buNone/>
            </a:pPr>
            <a:endParaRPr lang="en-US" sz="600" b="0" i="0" u="none" strike="noStrike" cap="none" dirty="0">
              <a:solidFill>
                <a:srgbClr val="191919"/>
              </a:solidFill>
              <a:latin typeface="Arial"/>
              <a:ea typeface="Arial"/>
              <a:cs typeface="Arial"/>
              <a:sym typeface="Arial"/>
            </a:endParaRPr>
          </a:p>
          <a:p>
            <a:pPr marL="0" marR="0" lvl="0" indent="0" algn="ctr" rtl="0">
              <a:lnSpc>
                <a:spcPct val="150025"/>
              </a:lnSpc>
              <a:spcBef>
                <a:spcPts val="0"/>
              </a:spcBef>
              <a:spcAft>
                <a:spcPts val="0"/>
              </a:spcAft>
              <a:buNone/>
            </a:pPr>
            <a:r>
              <a:rPr lang="en" sz="900" b="1" i="0" u="none" strike="noStrike" cap="none" dirty="0">
                <a:solidFill>
                  <a:srgbClr val="191919"/>
                </a:solidFill>
              </a:rPr>
              <a:t>Cov Tswv </a:t>
            </a:r>
            <a:r>
              <a:rPr lang="en" sz="900" b="1" dirty="0">
                <a:solidFill>
                  <a:srgbClr val="191919"/>
                </a:solidFill>
              </a:rPr>
              <a:t>C</a:t>
            </a:r>
            <a:r>
              <a:rPr lang="en" sz="900" b="1" i="0" u="none" strike="noStrike" cap="none" dirty="0">
                <a:solidFill>
                  <a:srgbClr val="191919"/>
                </a:solidFill>
              </a:rPr>
              <a:t>uab tseem ceeb rau kev txhawb nqa:</a:t>
            </a:r>
            <a:r>
              <a:rPr lang="en" sz="900" b="0" i="0" u="none" strike="noStrike" cap="none" dirty="0">
                <a:solidFill>
                  <a:srgbClr val="191919"/>
                </a:solidFill>
                <a:latin typeface="Arial"/>
                <a:ea typeface="Arial"/>
                <a:cs typeface="Arial"/>
                <a:sym typeface="Arial"/>
              </a:rPr>
              <a:t> Cynthia Estrada, Stephanie Ocampo </a:t>
            </a:r>
            <a:endParaRPr sz="600" dirty="0"/>
          </a:p>
        </p:txBody>
      </p:sp>
      <p:sp>
        <p:nvSpPr>
          <p:cNvPr id="247" name="Google Shape;247;p43"/>
          <p:cNvSpPr txBox="1"/>
          <p:nvPr/>
        </p:nvSpPr>
        <p:spPr>
          <a:xfrm>
            <a:off x="6820259" y="1459109"/>
            <a:ext cx="1741500" cy="794064"/>
          </a:xfrm>
          <a:prstGeom prst="rect">
            <a:avLst/>
          </a:prstGeom>
          <a:noFill/>
          <a:ln>
            <a:noFill/>
          </a:ln>
        </p:spPr>
        <p:txBody>
          <a:bodyPr spcFirstLastPara="1" wrap="square" lIns="0" tIns="0" rIns="0" bIns="0" anchor="t" anchorCtr="0">
            <a:spAutoFit/>
          </a:bodyPr>
          <a:lstStyle/>
          <a:p>
            <a:pPr marL="0" marR="0" lvl="0" indent="0" algn="ctr" rtl="0">
              <a:lnSpc>
                <a:spcPct val="129000"/>
              </a:lnSpc>
              <a:spcBef>
                <a:spcPts val="0"/>
              </a:spcBef>
              <a:spcAft>
                <a:spcPts val="0"/>
              </a:spcAft>
              <a:buNone/>
            </a:pPr>
            <a:r>
              <a:rPr lang="en-US" sz="1000" b="1" i="0" u="none" strike="noStrike" cap="none" dirty="0">
                <a:solidFill>
                  <a:srgbClr val="191919"/>
                </a:solidFill>
              </a:rPr>
              <a:t>Kev </a:t>
            </a:r>
            <a:r>
              <a:rPr lang="en-US" sz="1000" b="1" dirty="0" err="1">
                <a:solidFill>
                  <a:srgbClr val="191919"/>
                </a:solidFill>
              </a:rPr>
              <a:t>S</a:t>
            </a:r>
            <a:r>
              <a:rPr lang="en-US" sz="1000" b="1" i="0" u="none" strike="noStrike" cap="none" dirty="0" err="1">
                <a:solidFill>
                  <a:srgbClr val="191919"/>
                </a:solidFill>
              </a:rPr>
              <a:t>aib</a:t>
            </a:r>
            <a:r>
              <a:rPr lang="en-US" sz="1000" b="1" i="0" u="none" strike="noStrike" cap="none" dirty="0">
                <a:solidFill>
                  <a:srgbClr val="191919"/>
                </a:solidFill>
              </a:rPr>
              <a:t> </a:t>
            </a:r>
            <a:r>
              <a:rPr lang="en-US" sz="1000" b="1" dirty="0" err="1">
                <a:solidFill>
                  <a:srgbClr val="191919"/>
                </a:solidFill>
              </a:rPr>
              <a:t>X</a:t>
            </a:r>
            <a:r>
              <a:rPr lang="en-US" sz="1000" b="1" i="0" u="none" strike="noStrike" cap="none" dirty="0" err="1">
                <a:solidFill>
                  <a:srgbClr val="191919"/>
                </a:solidFill>
              </a:rPr>
              <a:t>yuas</a:t>
            </a:r>
            <a:r>
              <a:rPr lang="en-US" sz="1000" b="1" i="0" u="none" strike="noStrike" cap="none" dirty="0">
                <a:solidFill>
                  <a:srgbClr val="191919"/>
                </a:solidFill>
              </a:rPr>
              <a:t> Me </a:t>
            </a:r>
            <a:r>
              <a:rPr lang="en-US" sz="1000" b="1" dirty="0" err="1">
                <a:solidFill>
                  <a:srgbClr val="191919"/>
                </a:solidFill>
              </a:rPr>
              <a:t>N</a:t>
            </a:r>
            <a:r>
              <a:rPr lang="en-US" sz="1000" b="1" i="0" u="none" strike="noStrike" cap="none" dirty="0" err="1">
                <a:solidFill>
                  <a:srgbClr val="191919"/>
                </a:solidFill>
              </a:rPr>
              <a:t>yuam</a:t>
            </a:r>
            <a:r>
              <a:rPr lang="en-US" sz="1000" b="1" i="0" u="none" strike="noStrike" cap="none" dirty="0">
                <a:solidFill>
                  <a:srgbClr val="191919"/>
                </a:solidFill>
              </a:rPr>
              <a:t> </a:t>
            </a:r>
            <a:r>
              <a:rPr lang="en-US" sz="1000" b="1" i="0" u="none" strike="noStrike" cap="none" dirty="0" err="1">
                <a:solidFill>
                  <a:srgbClr val="191919"/>
                </a:solidFill>
              </a:rPr>
              <a:t>thiab</a:t>
            </a:r>
            <a:r>
              <a:rPr lang="en-US" sz="1000" b="1" i="0" u="none" strike="noStrike" cap="none" dirty="0">
                <a:solidFill>
                  <a:srgbClr val="191919"/>
                </a:solidFill>
              </a:rPr>
              <a:t> </a:t>
            </a:r>
            <a:r>
              <a:rPr lang="en-US" sz="1000" b="1" i="0" u="none" strike="noStrike" cap="none" dirty="0" err="1">
                <a:solidFill>
                  <a:srgbClr val="191919"/>
                </a:solidFill>
              </a:rPr>
              <a:t>cov</a:t>
            </a:r>
            <a:r>
              <a:rPr lang="en-US" sz="1000" b="1" i="0" u="none" strike="noStrike" cap="none" dirty="0">
                <a:solidFill>
                  <a:srgbClr val="191919"/>
                </a:solidFill>
              </a:rPr>
              <a:t> </a:t>
            </a:r>
            <a:r>
              <a:rPr lang="en-US" sz="1000" b="1" i="0" u="none" strike="noStrike" cap="none" dirty="0" err="1">
                <a:solidFill>
                  <a:srgbClr val="191919"/>
                </a:solidFill>
              </a:rPr>
              <a:t>neeg</a:t>
            </a:r>
            <a:r>
              <a:rPr lang="en-US" sz="1000" b="1" i="0" u="none" strike="noStrike" cap="none" dirty="0">
                <a:solidFill>
                  <a:srgbClr val="191919"/>
                </a:solidFill>
              </a:rPr>
              <a:t> </a:t>
            </a:r>
            <a:r>
              <a:rPr lang="en-US" sz="1000" b="1" i="0" u="none" strike="noStrike" cap="none" dirty="0" err="1">
                <a:solidFill>
                  <a:srgbClr val="191919"/>
                </a:solidFill>
              </a:rPr>
              <a:t>ua</a:t>
            </a:r>
            <a:r>
              <a:rPr lang="en-US" sz="1000" b="1" i="0" u="none" strike="noStrike" cap="none" dirty="0">
                <a:solidFill>
                  <a:srgbClr val="191919"/>
                </a:solidFill>
              </a:rPr>
              <a:t> </a:t>
            </a:r>
            <a:r>
              <a:rPr lang="en-US" sz="1000" b="1" i="0" u="none" strike="noStrike" cap="none" dirty="0" err="1">
                <a:solidFill>
                  <a:srgbClr val="191919"/>
                </a:solidFill>
              </a:rPr>
              <a:t>hauj</a:t>
            </a:r>
            <a:r>
              <a:rPr lang="en-US" sz="1000" b="1" i="0" u="none" strike="noStrike" cap="none" dirty="0">
                <a:solidFill>
                  <a:srgbClr val="191919"/>
                </a:solidFill>
              </a:rPr>
              <a:t> </a:t>
            </a:r>
            <a:r>
              <a:rPr lang="en-US" sz="1000" b="1" i="0" u="none" strike="noStrike" cap="none" dirty="0" err="1">
                <a:solidFill>
                  <a:srgbClr val="191919"/>
                </a:solidFill>
              </a:rPr>
              <a:t>lwm</a:t>
            </a:r>
            <a:r>
              <a:rPr lang="en-US" sz="1000" b="1" i="0" u="none" strike="noStrike" cap="none" dirty="0">
                <a:solidFill>
                  <a:srgbClr val="191919"/>
                </a:solidFill>
              </a:rPr>
              <a:t> </a:t>
            </a:r>
            <a:r>
              <a:rPr lang="en-US" sz="1000" b="1" i="0" u="none" strike="noStrike" cap="none" dirty="0" err="1">
                <a:solidFill>
                  <a:srgbClr val="191919"/>
                </a:solidFill>
              </a:rPr>
              <a:t>txoj</a:t>
            </a:r>
            <a:r>
              <a:rPr lang="en-US" sz="1000" b="1" i="0" u="none" strike="noStrike" cap="none" dirty="0">
                <a:solidFill>
                  <a:srgbClr val="191919"/>
                </a:solidFill>
              </a:rPr>
              <a:t> </a:t>
            </a:r>
            <a:r>
              <a:rPr lang="en-US" sz="1000" b="1" i="0" u="none" strike="noStrike" cap="none" dirty="0" err="1">
                <a:solidFill>
                  <a:srgbClr val="191919"/>
                </a:solidFill>
              </a:rPr>
              <a:t>cai</a:t>
            </a:r>
            <a:r>
              <a:rPr lang="en-US" sz="1000" b="1" i="0" u="none" strike="noStrike" cap="none" dirty="0">
                <a:solidFill>
                  <a:srgbClr val="191919"/>
                </a:solidFill>
              </a:rPr>
              <a:t> </a:t>
            </a:r>
            <a:r>
              <a:rPr lang="en-US" sz="1000" b="1" i="0" u="none" strike="noStrike" cap="none" dirty="0" err="1">
                <a:solidFill>
                  <a:srgbClr val="191919"/>
                </a:solidFill>
              </a:rPr>
              <a:t>txhawm</a:t>
            </a:r>
            <a:r>
              <a:rPr lang="en-US" sz="1000" b="1" i="0" u="none" strike="noStrike" cap="none" dirty="0">
                <a:solidFill>
                  <a:srgbClr val="191919"/>
                </a:solidFill>
              </a:rPr>
              <a:t> </a:t>
            </a:r>
            <a:r>
              <a:rPr lang="en-US" sz="1000" b="1" i="0" u="none" strike="noStrike" cap="none" dirty="0" err="1">
                <a:solidFill>
                  <a:srgbClr val="191919"/>
                </a:solidFill>
              </a:rPr>
              <a:t>rau</a:t>
            </a:r>
            <a:r>
              <a:rPr lang="en-US" sz="1000" b="1" i="0" u="none" strike="noStrike" cap="none" dirty="0">
                <a:solidFill>
                  <a:srgbClr val="191919"/>
                </a:solidFill>
              </a:rPr>
              <a:t> </a:t>
            </a:r>
            <a:r>
              <a:rPr lang="en-US" sz="1000" b="1" i="0" u="none" strike="noStrike" cap="none" dirty="0" err="1">
                <a:solidFill>
                  <a:srgbClr val="191919"/>
                </a:solidFill>
              </a:rPr>
              <a:t>kev</a:t>
            </a:r>
            <a:r>
              <a:rPr lang="en-US" sz="1000" b="1" i="0" u="none" strike="noStrike" cap="none" dirty="0">
                <a:solidFill>
                  <a:srgbClr val="191919"/>
                </a:solidFill>
              </a:rPr>
              <a:t> lag </a:t>
            </a:r>
            <a:r>
              <a:rPr lang="en-US" sz="1000" b="1" i="0" u="none" strike="noStrike" cap="none" dirty="0" err="1">
                <a:solidFill>
                  <a:srgbClr val="191919"/>
                </a:solidFill>
              </a:rPr>
              <a:t>luam</a:t>
            </a:r>
            <a:r>
              <a:rPr lang="en-US" sz="1000" b="1" i="0" u="none" strike="noStrike" cap="none" dirty="0">
                <a:solidFill>
                  <a:srgbClr val="191919"/>
                </a:solidFill>
              </a:rPr>
              <a:t> </a:t>
            </a:r>
            <a:r>
              <a:rPr lang="en-US" sz="1000" b="1" i="0" u="none" strike="noStrike" cap="none" dirty="0" err="1">
                <a:solidFill>
                  <a:srgbClr val="191919"/>
                </a:solidFill>
              </a:rPr>
              <a:t>ntawm</a:t>
            </a:r>
            <a:r>
              <a:rPr lang="en-US" sz="1000" b="1" i="0" u="none" strike="noStrike" cap="none" dirty="0">
                <a:solidFill>
                  <a:srgbClr val="191919"/>
                </a:solidFill>
              </a:rPr>
              <a:t> </a:t>
            </a:r>
            <a:r>
              <a:rPr lang="en-US" sz="1000" b="1" i="0" u="none" strike="noStrike" cap="none" dirty="0" err="1">
                <a:solidFill>
                  <a:srgbClr val="191919"/>
                </a:solidFill>
              </a:rPr>
              <a:t>tsev</a:t>
            </a:r>
            <a:r>
              <a:rPr lang="en-US" sz="1000" b="1" i="0" u="none" strike="noStrike" cap="none" dirty="0">
                <a:solidFill>
                  <a:srgbClr val="191919"/>
                </a:solidFill>
              </a:rPr>
              <a:t> </a:t>
            </a:r>
            <a:r>
              <a:rPr lang="en-US" sz="1000" b="1" i="0" u="none" strike="noStrike" cap="none" dirty="0" err="1">
                <a:solidFill>
                  <a:srgbClr val="191919"/>
                </a:solidFill>
              </a:rPr>
              <a:t>neeg</a:t>
            </a:r>
            <a:endParaRPr sz="500" b="1" dirty="0"/>
          </a:p>
        </p:txBody>
      </p:sp>
      <p:sp>
        <p:nvSpPr>
          <p:cNvPr id="248" name="Google Shape;248;p43"/>
          <p:cNvSpPr/>
          <p:nvPr/>
        </p:nvSpPr>
        <p:spPr>
          <a:xfrm>
            <a:off x="514350" y="3648397"/>
            <a:ext cx="1877400" cy="101100"/>
          </a:xfrm>
          <a:prstGeom prst="rect">
            <a:avLst/>
          </a:prstGeom>
          <a:solidFill>
            <a:srgbClr val="86EAE9"/>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249" name="Google Shape;249;p43"/>
          <p:cNvSpPr/>
          <p:nvPr/>
        </p:nvSpPr>
        <p:spPr>
          <a:xfrm>
            <a:off x="2593675" y="3648397"/>
            <a:ext cx="1877400" cy="101100"/>
          </a:xfrm>
          <a:prstGeom prst="rect">
            <a:avLst/>
          </a:prstGeom>
          <a:solidFill>
            <a:srgbClr val="3EDAD8"/>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250" name="Google Shape;250;p43"/>
          <p:cNvSpPr txBox="1"/>
          <p:nvPr/>
        </p:nvSpPr>
        <p:spPr>
          <a:xfrm>
            <a:off x="2661609" y="2327157"/>
            <a:ext cx="1605600" cy="1292662"/>
          </a:xfrm>
          <a:prstGeom prst="rect">
            <a:avLst/>
          </a:prstGeom>
          <a:noFill/>
          <a:ln>
            <a:noFill/>
          </a:ln>
        </p:spPr>
        <p:txBody>
          <a:bodyPr spcFirstLastPara="1" wrap="square" lIns="0" tIns="0" rIns="0" bIns="0" anchor="t" anchorCtr="0">
            <a:spAutoFit/>
          </a:bodyPr>
          <a:lstStyle/>
          <a:p>
            <a:pPr marL="190500" marR="0" lvl="1" indent="-88900" algn="l" rtl="0">
              <a:lnSpc>
                <a:spcPct val="150027"/>
              </a:lnSpc>
              <a:spcBef>
                <a:spcPts val="0"/>
              </a:spcBef>
              <a:spcAft>
                <a:spcPts val="0"/>
              </a:spcAft>
              <a:buClr>
                <a:srgbClr val="191919"/>
              </a:buClr>
              <a:buSzPts val="800"/>
              <a:buChar char="•"/>
            </a:pPr>
            <a:r>
              <a:rPr lang="en-US" sz="700" b="1" i="0" u="none" strike="noStrike" cap="none" dirty="0" err="1">
                <a:solidFill>
                  <a:srgbClr val="191919"/>
                </a:solidFill>
              </a:rPr>
              <a:t>Cov</a:t>
            </a:r>
            <a:r>
              <a:rPr lang="en-US" sz="700" b="1" i="0" u="none" strike="noStrike" cap="none" dirty="0">
                <a:solidFill>
                  <a:srgbClr val="191919"/>
                </a:solidFill>
              </a:rPr>
              <a:t> </a:t>
            </a:r>
            <a:r>
              <a:rPr lang="en-US" sz="700" b="1" i="0" u="none" strike="noStrike" cap="none" dirty="0" err="1">
                <a:solidFill>
                  <a:srgbClr val="191919"/>
                </a:solidFill>
              </a:rPr>
              <a:t>zej</a:t>
            </a:r>
            <a:r>
              <a:rPr lang="en-US" sz="700" b="1" i="0" u="none" strike="noStrike" cap="none" dirty="0">
                <a:solidFill>
                  <a:srgbClr val="191919"/>
                </a:solidFill>
              </a:rPr>
              <a:t> </a:t>
            </a:r>
            <a:r>
              <a:rPr lang="en-US" sz="700" b="1" i="0" u="none" strike="noStrike" cap="none" dirty="0" err="1">
                <a:solidFill>
                  <a:srgbClr val="191919"/>
                </a:solidFill>
              </a:rPr>
              <a:t>zog</a:t>
            </a:r>
            <a:r>
              <a:rPr lang="en-US" sz="700" b="1" i="0" u="none" strike="noStrike" cap="none" dirty="0">
                <a:solidFill>
                  <a:srgbClr val="191919"/>
                </a:solidFill>
              </a:rPr>
              <a:t> </a:t>
            </a:r>
            <a:r>
              <a:rPr lang="en-US" sz="700" b="1" i="0" u="none" strike="noStrike" cap="none" dirty="0" err="1">
                <a:solidFill>
                  <a:srgbClr val="191919"/>
                </a:solidFill>
              </a:rPr>
              <a:t>kev</a:t>
            </a:r>
            <a:r>
              <a:rPr lang="en-US" sz="700" b="1" i="0" u="none" strike="noStrike" cap="none" dirty="0">
                <a:solidFill>
                  <a:srgbClr val="191919"/>
                </a:solidFill>
              </a:rPr>
              <a:t> </a:t>
            </a:r>
            <a:r>
              <a:rPr lang="en-US" sz="700" b="1" i="0" u="none" strike="noStrike" cap="none" dirty="0" err="1">
                <a:solidFill>
                  <a:srgbClr val="191919"/>
                </a:solidFill>
              </a:rPr>
              <a:t>noj</a:t>
            </a:r>
            <a:r>
              <a:rPr lang="en-US" sz="700" b="1" i="0" u="none" strike="noStrike" cap="none" dirty="0">
                <a:solidFill>
                  <a:srgbClr val="191919"/>
                </a:solidFill>
              </a:rPr>
              <a:t> </a:t>
            </a:r>
            <a:r>
              <a:rPr lang="en-US" sz="700" b="1" i="0" u="none" strike="noStrike" cap="none" dirty="0" err="1">
                <a:solidFill>
                  <a:srgbClr val="191919"/>
                </a:solidFill>
              </a:rPr>
              <a:t>qab</a:t>
            </a:r>
            <a:r>
              <a:rPr lang="en-US" sz="700" b="1" i="0" u="none" strike="noStrike" cap="none" dirty="0">
                <a:solidFill>
                  <a:srgbClr val="191919"/>
                </a:solidFill>
              </a:rPr>
              <a:t> </a:t>
            </a:r>
            <a:r>
              <a:rPr lang="en-US" sz="700" b="1" i="0" u="none" strike="noStrike" cap="none" dirty="0" err="1">
                <a:solidFill>
                  <a:srgbClr val="191919"/>
                </a:solidFill>
              </a:rPr>
              <a:t>haus</a:t>
            </a:r>
            <a:r>
              <a:rPr lang="en-US" sz="700" b="1" i="0" u="none" strike="noStrike" cap="none" dirty="0">
                <a:solidFill>
                  <a:srgbClr val="191919"/>
                </a:solidFill>
              </a:rPr>
              <a:t> </a:t>
            </a:r>
            <a:r>
              <a:rPr lang="en-US" sz="700" b="1" i="0" u="none" strike="noStrike" cap="none" dirty="0" err="1">
                <a:solidFill>
                  <a:srgbClr val="191919"/>
                </a:solidFill>
              </a:rPr>
              <a:t>huv</a:t>
            </a:r>
            <a:endParaRPr lang="en-US" sz="700" b="1" i="0" u="none" strike="noStrike" cap="none" dirty="0">
              <a:solidFill>
                <a:srgbClr val="191919"/>
              </a:solidFill>
            </a:endParaRPr>
          </a:p>
          <a:p>
            <a:pPr marL="190500" marR="0" lvl="1" indent="-88900" algn="l" rtl="0">
              <a:lnSpc>
                <a:spcPct val="150027"/>
              </a:lnSpc>
              <a:spcBef>
                <a:spcPts val="0"/>
              </a:spcBef>
              <a:spcAft>
                <a:spcPts val="0"/>
              </a:spcAft>
              <a:buClr>
                <a:srgbClr val="191919"/>
              </a:buClr>
              <a:buSzPts val="800"/>
              <a:buChar char="•"/>
            </a:pPr>
            <a:r>
              <a:rPr lang="en-US" sz="700" b="1" i="0" u="none" strike="noStrike" cap="none" dirty="0" err="1">
                <a:solidFill>
                  <a:srgbClr val="191919"/>
                </a:solidFill>
              </a:rPr>
              <a:t>Vaj</a:t>
            </a:r>
            <a:r>
              <a:rPr lang="en-US" sz="700" b="1" i="0" u="none" strike="noStrike" cap="none" dirty="0">
                <a:solidFill>
                  <a:srgbClr val="191919"/>
                </a:solidFill>
              </a:rPr>
              <a:t> </a:t>
            </a:r>
            <a:r>
              <a:rPr lang="en-US" sz="700" b="1" i="0" u="none" strike="noStrike" cap="none" dirty="0" err="1">
                <a:solidFill>
                  <a:srgbClr val="191919"/>
                </a:solidFill>
              </a:rPr>
              <a:t>tsev</a:t>
            </a:r>
            <a:endParaRPr lang="en-US" sz="700" b="1" i="0" u="none" strike="noStrike" cap="none" dirty="0">
              <a:solidFill>
                <a:srgbClr val="191919"/>
              </a:solidFill>
            </a:endParaRPr>
          </a:p>
          <a:p>
            <a:pPr marL="190500" marR="0" lvl="1" indent="-88900" algn="l" rtl="0">
              <a:lnSpc>
                <a:spcPct val="150027"/>
              </a:lnSpc>
              <a:spcBef>
                <a:spcPts val="0"/>
              </a:spcBef>
              <a:spcAft>
                <a:spcPts val="0"/>
              </a:spcAft>
              <a:buClr>
                <a:srgbClr val="191919"/>
              </a:buClr>
              <a:buSzPts val="800"/>
              <a:buChar char="•"/>
            </a:pPr>
            <a:r>
              <a:rPr lang="en-US" sz="700" b="1" i="0" u="none" strike="noStrike" cap="none" dirty="0" err="1">
                <a:solidFill>
                  <a:srgbClr val="191919"/>
                </a:solidFill>
              </a:rPr>
              <a:t>Nkag</a:t>
            </a:r>
            <a:r>
              <a:rPr lang="en-US" sz="700" b="1" i="0" u="none" strike="noStrike" cap="none" dirty="0">
                <a:solidFill>
                  <a:srgbClr val="191919"/>
                </a:solidFill>
              </a:rPr>
              <a:t> </a:t>
            </a:r>
            <a:r>
              <a:rPr lang="en-US" sz="700" b="1" i="0" u="none" strike="noStrike" cap="none" dirty="0" err="1">
                <a:solidFill>
                  <a:srgbClr val="191919"/>
                </a:solidFill>
              </a:rPr>
              <a:t>mus</a:t>
            </a:r>
            <a:r>
              <a:rPr lang="en-US" sz="700" b="1" i="0" u="none" strike="noStrike" cap="none" dirty="0">
                <a:solidFill>
                  <a:srgbClr val="191919"/>
                </a:solidFill>
              </a:rPr>
              <a:t> </a:t>
            </a:r>
            <a:r>
              <a:rPr lang="en-US" sz="700" b="1" i="0" u="none" strike="noStrike" cap="none" dirty="0" err="1">
                <a:solidFill>
                  <a:srgbClr val="191919"/>
                </a:solidFill>
              </a:rPr>
              <a:t>rau</a:t>
            </a:r>
            <a:r>
              <a:rPr lang="en-US" sz="700" b="1" i="0" u="none" strike="noStrike" cap="none" dirty="0">
                <a:solidFill>
                  <a:srgbClr val="191919"/>
                </a:solidFill>
              </a:rPr>
              <a:t> </a:t>
            </a:r>
            <a:r>
              <a:rPr lang="en-US" sz="700" b="1" i="0" u="none" strike="noStrike" cap="none" dirty="0" err="1">
                <a:solidFill>
                  <a:srgbClr val="191919"/>
                </a:solidFill>
              </a:rPr>
              <a:t>kev</a:t>
            </a:r>
            <a:r>
              <a:rPr lang="en-US" sz="700" b="1" i="0" u="none" strike="noStrike" cap="none" dirty="0">
                <a:solidFill>
                  <a:srgbClr val="191919"/>
                </a:solidFill>
              </a:rPr>
              <a:t> </a:t>
            </a:r>
            <a:r>
              <a:rPr lang="en-US" sz="700" b="1" i="0" u="none" strike="noStrike" cap="none" dirty="0" err="1">
                <a:solidFill>
                  <a:srgbClr val="191919"/>
                </a:solidFill>
              </a:rPr>
              <a:t>pab</a:t>
            </a:r>
            <a:r>
              <a:rPr lang="en-US" sz="700" b="1" i="0" u="none" strike="noStrike" cap="none" dirty="0">
                <a:solidFill>
                  <a:srgbClr val="191919"/>
                </a:solidFill>
              </a:rPr>
              <a:t> </a:t>
            </a:r>
            <a:r>
              <a:rPr lang="en-US" sz="700" b="1" i="0" u="none" strike="noStrike" cap="none" dirty="0" err="1">
                <a:solidFill>
                  <a:srgbClr val="191919"/>
                </a:solidFill>
              </a:rPr>
              <a:t>cuam</a:t>
            </a:r>
            <a:r>
              <a:rPr lang="en-US" sz="700" b="1" i="0" u="none" strike="noStrike" cap="none" dirty="0">
                <a:solidFill>
                  <a:srgbClr val="191919"/>
                </a:solidFill>
              </a:rPr>
              <a:t> </a:t>
            </a:r>
            <a:r>
              <a:rPr lang="en-US" sz="700" b="1" i="0" u="none" strike="noStrike" cap="none" dirty="0" err="1">
                <a:solidFill>
                  <a:srgbClr val="191919"/>
                </a:solidFill>
              </a:rPr>
              <a:t>rau</a:t>
            </a:r>
            <a:r>
              <a:rPr lang="en-US" sz="700" b="1" i="0" u="none" strike="noStrike" cap="none" dirty="0">
                <a:solidFill>
                  <a:srgbClr val="191919"/>
                </a:solidFill>
              </a:rPr>
              <a:t> </a:t>
            </a:r>
            <a:r>
              <a:rPr lang="en-US" sz="700" b="1" i="0" u="none" strike="noStrike" cap="none" dirty="0" err="1">
                <a:solidFill>
                  <a:srgbClr val="191919"/>
                </a:solidFill>
              </a:rPr>
              <a:t>pej</a:t>
            </a:r>
            <a:r>
              <a:rPr lang="en-US" sz="700" b="1" i="0" u="none" strike="noStrike" cap="none" dirty="0">
                <a:solidFill>
                  <a:srgbClr val="191919"/>
                </a:solidFill>
              </a:rPr>
              <a:t> </a:t>
            </a:r>
            <a:r>
              <a:rPr lang="en-US" sz="700" b="1" i="0" u="none" strike="noStrike" cap="none" dirty="0" err="1">
                <a:solidFill>
                  <a:srgbClr val="191919"/>
                </a:solidFill>
              </a:rPr>
              <a:t>xeem</a:t>
            </a:r>
            <a:r>
              <a:rPr lang="en-US" sz="700" b="1" i="0" u="none" strike="noStrike" cap="none" dirty="0">
                <a:solidFill>
                  <a:srgbClr val="191919"/>
                </a:solidFill>
              </a:rPr>
              <a:t> &amp; </a:t>
            </a:r>
            <a:r>
              <a:rPr lang="en-US" sz="700" b="1" i="0" u="none" strike="noStrike" cap="none" dirty="0" err="1">
                <a:solidFill>
                  <a:srgbClr val="191919"/>
                </a:solidFill>
              </a:rPr>
              <a:t>kev</a:t>
            </a:r>
            <a:r>
              <a:rPr lang="en-US" sz="700" b="1" i="0" u="none" strike="noStrike" cap="none" dirty="0">
                <a:solidFill>
                  <a:srgbClr val="191919"/>
                </a:solidFill>
              </a:rPr>
              <a:t> </a:t>
            </a:r>
            <a:r>
              <a:rPr lang="en-US" sz="700" b="1" i="0" u="none" strike="noStrike" cap="none" dirty="0" err="1">
                <a:solidFill>
                  <a:srgbClr val="191919"/>
                </a:solidFill>
              </a:rPr>
              <a:t>tsim</a:t>
            </a:r>
            <a:r>
              <a:rPr lang="en-US" sz="700" b="1" i="0" u="none" strike="noStrike" cap="none" dirty="0">
                <a:solidFill>
                  <a:srgbClr val="191919"/>
                </a:solidFill>
              </a:rPr>
              <a:t> </a:t>
            </a:r>
            <a:r>
              <a:rPr lang="en-US" sz="700" b="1" i="0" u="none" strike="noStrike" cap="none" dirty="0" err="1">
                <a:solidFill>
                  <a:srgbClr val="191919"/>
                </a:solidFill>
              </a:rPr>
              <a:t>kho</a:t>
            </a:r>
            <a:r>
              <a:rPr lang="en-US" sz="700" b="1" i="0" u="none" strike="noStrike" cap="none" dirty="0">
                <a:solidFill>
                  <a:srgbClr val="191919"/>
                </a:solidFill>
              </a:rPr>
              <a:t> </a:t>
            </a:r>
            <a:r>
              <a:rPr lang="en-US" sz="700" b="1" i="0" u="none" strike="noStrike" cap="none" dirty="0" err="1">
                <a:solidFill>
                  <a:srgbClr val="191919"/>
                </a:solidFill>
              </a:rPr>
              <a:t>vaj</a:t>
            </a:r>
            <a:r>
              <a:rPr lang="en-US" sz="700" b="1" i="0" u="none" strike="noStrike" cap="none" dirty="0">
                <a:solidFill>
                  <a:srgbClr val="191919"/>
                </a:solidFill>
              </a:rPr>
              <a:t> </a:t>
            </a:r>
            <a:r>
              <a:rPr lang="en-US" sz="700" b="1" i="0" u="none" strike="noStrike" cap="none" dirty="0" err="1">
                <a:solidFill>
                  <a:srgbClr val="191919"/>
                </a:solidFill>
              </a:rPr>
              <a:t>tse</a:t>
            </a:r>
            <a:endParaRPr lang="en-US" sz="700" b="1" i="0" u="none" strike="noStrike" cap="none" dirty="0">
              <a:solidFill>
                <a:srgbClr val="191919"/>
              </a:solidFill>
            </a:endParaRPr>
          </a:p>
          <a:p>
            <a:pPr marL="190500" marR="0" lvl="1" indent="-88900" algn="l" rtl="0">
              <a:lnSpc>
                <a:spcPct val="150027"/>
              </a:lnSpc>
              <a:spcBef>
                <a:spcPts val="0"/>
              </a:spcBef>
              <a:spcAft>
                <a:spcPts val="0"/>
              </a:spcAft>
              <a:buClr>
                <a:srgbClr val="191919"/>
              </a:buClr>
              <a:buSzPts val="800"/>
              <a:buChar char="•"/>
            </a:pPr>
            <a:r>
              <a:rPr lang="en-US" sz="700" b="1" dirty="0">
                <a:solidFill>
                  <a:srgbClr val="191919"/>
                </a:solidFill>
              </a:rPr>
              <a:t>Kev </a:t>
            </a:r>
            <a:r>
              <a:rPr lang="en-US" sz="700" b="1" dirty="0" err="1">
                <a:solidFill>
                  <a:srgbClr val="191919"/>
                </a:solidFill>
              </a:rPr>
              <a:t>paub</a:t>
            </a:r>
            <a:r>
              <a:rPr lang="en-US" sz="700" b="1" dirty="0">
                <a:solidFill>
                  <a:srgbClr val="191919"/>
                </a:solidFill>
              </a:rPr>
              <a:t> </a:t>
            </a:r>
            <a:r>
              <a:rPr lang="en-US" sz="700" b="1" dirty="0" err="1">
                <a:solidFill>
                  <a:srgbClr val="191919"/>
                </a:solidFill>
              </a:rPr>
              <a:t>txog</a:t>
            </a:r>
            <a:r>
              <a:rPr lang="en-US" sz="700" b="1" dirty="0">
                <a:solidFill>
                  <a:srgbClr val="191919"/>
                </a:solidFill>
              </a:rPr>
              <a:t> digital &amp; </a:t>
            </a:r>
            <a:r>
              <a:rPr lang="en-US" sz="700" b="1" dirty="0" err="1">
                <a:solidFill>
                  <a:srgbClr val="191919"/>
                </a:solidFill>
              </a:rPr>
              <a:t>nkag</a:t>
            </a:r>
            <a:r>
              <a:rPr lang="en-US" sz="700" b="1" dirty="0">
                <a:solidFill>
                  <a:srgbClr val="191919"/>
                </a:solidFill>
              </a:rPr>
              <a:t> </a:t>
            </a:r>
            <a:r>
              <a:rPr lang="en-US" sz="700" b="1" dirty="0" err="1">
                <a:solidFill>
                  <a:srgbClr val="191919"/>
                </a:solidFill>
              </a:rPr>
              <a:t>mus</a:t>
            </a:r>
            <a:r>
              <a:rPr lang="en-US" sz="700" b="1" dirty="0">
                <a:solidFill>
                  <a:srgbClr val="191919"/>
                </a:solidFill>
              </a:rPr>
              <a:t> </a:t>
            </a:r>
            <a:r>
              <a:rPr lang="en-US" sz="700" b="1" dirty="0" err="1">
                <a:solidFill>
                  <a:srgbClr val="191919"/>
                </a:solidFill>
              </a:rPr>
              <a:t>rau</a:t>
            </a:r>
            <a:r>
              <a:rPr lang="en-US" sz="700" b="1" dirty="0">
                <a:solidFill>
                  <a:srgbClr val="191919"/>
                </a:solidFill>
              </a:rPr>
              <a:t> </a:t>
            </a:r>
            <a:r>
              <a:rPr lang="en-US" sz="700" b="1" dirty="0" err="1">
                <a:solidFill>
                  <a:srgbClr val="191919"/>
                </a:solidFill>
              </a:rPr>
              <a:t>thev</a:t>
            </a:r>
            <a:r>
              <a:rPr lang="en-US" sz="700" b="1" dirty="0">
                <a:solidFill>
                  <a:srgbClr val="191919"/>
                </a:solidFill>
              </a:rPr>
              <a:t> </a:t>
            </a:r>
            <a:r>
              <a:rPr lang="en-US" sz="700" b="1" dirty="0" err="1">
                <a:solidFill>
                  <a:srgbClr val="191919"/>
                </a:solidFill>
              </a:rPr>
              <a:t>naus</a:t>
            </a:r>
            <a:r>
              <a:rPr lang="en-US" sz="700" b="1" dirty="0">
                <a:solidFill>
                  <a:srgbClr val="191919"/>
                </a:solidFill>
              </a:rPr>
              <a:t> </a:t>
            </a:r>
            <a:r>
              <a:rPr lang="en-US" sz="700" b="1" dirty="0" err="1">
                <a:solidFill>
                  <a:srgbClr val="191919"/>
                </a:solidFill>
              </a:rPr>
              <a:t>laus</a:t>
            </a:r>
            <a:r>
              <a:rPr lang="en-US" sz="700" b="1" dirty="0">
                <a:solidFill>
                  <a:srgbClr val="191919"/>
                </a:solidFill>
              </a:rPr>
              <a:t> </a:t>
            </a:r>
            <a:r>
              <a:rPr lang="en-US" sz="700" b="1" dirty="0" err="1">
                <a:solidFill>
                  <a:srgbClr val="191919"/>
                </a:solidFill>
              </a:rPr>
              <a:t>zis</a:t>
            </a:r>
            <a:endParaRPr lang="en-US" sz="700" b="1" i="0" u="none" strike="noStrike" cap="none" dirty="0">
              <a:solidFill>
                <a:srgbClr val="191919"/>
              </a:solidFill>
            </a:endParaRPr>
          </a:p>
          <a:p>
            <a:pPr marL="190500" marR="0" lvl="1" indent="-88900" algn="l" rtl="0">
              <a:lnSpc>
                <a:spcPct val="150027"/>
              </a:lnSpc>
              <a:spcBef>
                <a:spcPts val="0"/>
              </a:spcBef>
              <a:spcAft>
                <a:spcPts val="0"/>
              </a:spcAft>
              <a:buClr>
                <a:srgbClr val="191919"/>
              </a:buClr>
              <a:buSzPts val="800"/>
              <a:buChar char="•"/>
            </a:pPr>
            <a:r>
              <a:rPr lang="en-US" sz="700" b="1" i="0" u="none" strike="noStrike" cap="none" dirty="0">
                <a:solidFill>
                  <a:srgbClr val="191919"/>
                </a:solidFill>
              </a:rPr>
              <a:t>Kev </a:t>
            </a:r>
            <a:r>
              <a:rPr lang="en-US" sz="700" b="1" i="0" u="none" strike="noStrike" cap="none" dirty="0" err="1">
                <a:solidFill>
                  <a:srgbClr val="191919"/>
                </a:solidFill>
              </a:rPr>
              <a:t>kawm</a:t>
            </a:r>
            <a:r>
              <a:rPr lang="en-US" sz="700" b="1" i="0" u="none" strike="noStrike" cap="none" dirty="0">
                <a:solidFill>
                  <a:srgbClr val="191919"/>
                </a:solidFill>
              </a:rPr>
              <a:t> </a:t>
            </a:r>
            <a:r>
              <a:rPr lang="en-US" sz="700" b="1" i="0" u="none" strike="noStrike" cap="none" dirty="0" err="1">
                <a:solidFill>
                  <a:srgbClr val="191919"/>
                </a:solidFill>
              </a:rPr>
              <a:t>tiav</a:t>
            </a:r>
            <a:endParaRPr sz="500" b="1" dirty="0"/>
          </a:p>
        </p:txBody>
      </p:sp>
      <p:sp>
        <p:nvSpPr>
          <p:cNvPr id="251" name="Google Shape;251;p43"/>
          <p:cNvSpPr txBox="1"/>
          <p:nvPr/>
        </p:nvSpPr>
        <p:spPr>
          <a:xfrm>
            <a:off x="4746338" y="2132538"/>
            <a:ext cx="1662900" cy="923330"/>
          </a:xfrm>
          <a:prstGeom prst="rect">
            <a:avLst/>
          </a:prstGeom>
          <a:noFill/>
          <a:ln>
            <a:noFill/>
          </a:ln>
        </p:spPr>
        <p:txBody>
          <a:bodyPr spcFirstLastPara="1" wrap="square" lIns="0" tIns="0" rIns="0" bIns="0" anchor="t" anchorCtr="0">
            <a:spAutoFit/>
          </a:bodyPr>
          <a:lstStyle/>
          <a:p>
            <a:pPr marL="190500" marR="0" lvl="1" indent="-95250" algn="l" rtl="0">
              <a:lnSpc>
                <a:spcPct val="150027"/>
              </a:lnSpc>
              <a:spcBef>
                <a:spcPts val="0"/>
              </a:spcBef>
              <a:spcAft>
                <a:spcPts val="0"/>
              </a:spcAft>
              <a:buClr>
                <a:srgbClr val="191919"/>
              </a:buClr>
              <a:buSzPts val="900"/>
              <a:buChar char="•"/>
            </a:pPr>
            <a:r>
              <a:rPr lang="en-US" sz="800" b="1" i="0" u="none" strike="noStrike" cap="none" dirty="0" err="1">
                <a:solidFill>
                  <a:srgbClr val="191919"/>
                </a:solidFill>
              </a:rPr>
              <a:t>Cov</a:t>
            </a:r>
            <a:r>
              <a:rPr lang="en-US" sz="800" b="1" i="0" u="none" strike="noStrike" cap="none" dirty="0">
                <a:solidFill>
                  <a:srgbClr val="191919"/>
                </a:solidFill>
              </a:rPr>
              <a:t> </a:t>
            </a:r>
            <a:r>
              <a:rPr lang="en-US" sz="800" b="1" i="0" u="none" strike="noStrike" cap="none" dirty="0" err="1">
                <a:solidFill>
                  <a:srgbClr val="191919"/>
                </a:solidFill>
              </a:rPr>
              <a:t>tsev</a:t>
            </a:r>
            <a:r>
              <a:rPr lang="en-US" sz="800" b="1" i="0" u="none" strike="noStrike" cap="none" dirty="0">
                <a:solidFill>
                  <a:srgbClr val="191919"/>
                </a:solidFill>
              </a:rPr>
              <a:t> </a:t>
            </a:r>
            <a:r>
              <a:rPr lang="en-US" sz="800" b="1" i="0" u="none" strike="noStrike" cap="none" dirty="0" err="1">
                <a:solidFill>
                  <a:srgbClr val="191919"/>
                </a:solidFill>
              </a:rPr>
              <a:t>kawm</a:t>
            </a:r>
            <a:r>
              <a:rPr lang="en-US" sz="800" b="1" i="0" u="none" strike="noStrike" cap="none" dirty="0">
                <a:solidFill>
                  <a:srgbClr val="191919"/>
                </a:solidFill>
              </a:rPr>
              <a:t> </a:t>
            </a:r>
            <a:r>
              <a:rPr lang="en-US" sz="800" b="1" i="0" u="none" strike="noStrike" cap="none" dirty="0" err="1">
                <a:solidFill>
                  <a:srgbClr val="191919"/>
                </a:solidFill>
              </a:rPr>
              <a:t>ntawv</a:t>
            </a:r>
            <a:r>
              <a:rPr lang="en-US" sz="800" b="1" i="0" u="none" strike="noStrike" cap="none" dirty="0">
                <a:solidFill>
                  <a:srgbClr val="191919"/>
                </a:solidFill>
              </a:rPr>
              <a:t> </a:t>
            </a:r>
            <a:r>
              <a:rPr lang="en-US" sz="800" b="1" i="0" u="none" strike="noStrike" cap="none" dirty="0" err="1">
                <a:solidFill>
                  <a:srgbClr val="191919"/>
                </a:solidFill>
              </a:rPr>
              <a:t>yog</a:t>
            </a:r>
            <a:r>
              <a:rPr lang="en-US" sz="800" b="1" i="0" u="none" strike="noStrike" cap="none" dirty="0">
                <a:solidFill>
                  <a:srgbClr val="191919"/>
                </a:solidFill>
              </a:rPr>
              <a:t> </a:t>
            </a:r>
            <a:r>
              <a:rPr lang="en-US" sz="800" b="1" i="0" u="none" strike="noStrike" cap="none" dirty="0" err="1">
                <a:solidFill>
                  <a:srgbClr val="191919"/>
                </a:solidFill>
              </a:rPr>
              <a:t>lub</a:t>
            </a:r>
            <a:r>
              <a:rPr lang="en-US" sz="800" b="1" i="0" u="none" strike="noStrike" cap="none" dirty="0">
                <a:solidFill>
                  <a:srgbClr val="191919"/>
                </a:solidFill>
              </a:rPr>
              <a:t> </a:t>
            </a:r>
            <a:r>
              <a:rPr lang="en-US" sz="800" b="1" i="0" u="none" strike="noStrike" cap="none" dirty="0" err="1">
                <a:solidFill>
                  <a:srgbClr val="191919"/>
                </a:solidFill>
              </a:rPr>
              <a:t>zej</a:t>
            </a:r>
            <a:r>
              <a:rPr lang="en-US" sz="800" b="1" i="0" u="none" strike="noStrike" cap="none" dirty="0">
                <a:solidFill>
                  <a:srgbClr val="191919"/>
                </a:solidFill>
              </a:rPr>
              <a:t> </a:t>
            </a:r>
            <a:r>
              <a:rPr lang="en-US" sz="800" b="1" i="0" u="none" strike="noStrike" cap="none" dirty="0" err="1">
                <a:solidFill>
                  <a:srgbClr val="191919"/>
                </a:solidFill>
              </a:rPr>
              <a:t>zog</a:t>
            </a:r>
            <a:r>
              <a:rPr lang="en-US" sz="800" b="1" i="0" u="none" strike="noStrike" cap="none" dirty="0">
                <a:solidFill>
                  <a:srgbClr val="191919"/>
                </a:solidFill>
              </a:rPr>
              <a:t> </a:t>
            </a:r>
            <a:r>
              <a:rPr lang="en-US" sz="800" b="1" i="0" u="none" strike="noStrike" cap="none" dirty="0" err="1">
                <a:solidFill>
                  <a:srgbClr val="191919"/>
                </a:solidFill>
              </a:rPr>
              <a:t>rau</a:t>
            </a:r>
            <a:r>
              <a:rPr lang="en-US" sz="800" b="1" i="0" u="none" strike="noStrike" cap="none" dirty="0">
                <a:solidFill>
                  <a:srgbClr val="191919"/>
                </a:solidFill>
              </a:rPr>
              <a:t> </a:t>
            </a:r>
            <a:r>
              <a:rPr lang="en-US" sz="800" b="1" i="0" u="none" strike="noStrike" cap="none" dirty="0" err="1">
                <a:solidFill>
                  <a:srgbClr val="191919"/>
                </a:solidFill>
              </a:rPr>
              <a:t>txhua</a:t>
            </a:r>
            <a:r>
              <a:rPr lang="en-US" sz="800" b="1" i="0" u="none" strike="noStrike" cap="none" dirty="0">
                <a:solidFill>
                  <a:srgbClr val="191919"/>
                </a:solidFill>
              </a:rPr>
              <a:t> </a:t>
            </a:r>
            <a:r>
              <a:rPr lang="en-US" sz="800" b="1" i="0" u="none" strike="noStrike" cap="none" dirty="0" err="1">
                <a:solidFill>
                  <a:srgbClr val="191919"/>
                </a:solidFill>
              </a:rPr>
              <a:t>tus</a:t>
            </a:r>
            <a:endParaRPr lang="en-US" sz="800" b="1" i="0" u="none" strike="noStrike" cap="none" dirty="0">
              <a:solidFill>
                <a:srgbClr val="191919"/>
              </a:solidFill>
            </a:endParaRPr>
          </a:p>
          <a:p>
            <a:pPr marL="190500" marR="0" lvl="1" indent="-95250" algn="l" rtl="0">
              <a:lnSpc>
                <a:spcPct val="150027"/>
              </a:lnSpc>
              <a:spcBef>
                <a:spcPts val="0"/>
              </a:spcBef>
              <a:spcAft>
                <a:spcPts val="0"/>
              </a:spcAft>
              <a:buClr>
                <a:srgbClr val="191919"/>
              </a:buClr>
              <a:buSzPts val="900"/>
              <a:buChar char="•"/>
            </a:pPr>
            <a:r>
              <a:rPr lang="en-US" sz="800" b="1" dirty="0" err="1">
                <a:solidFill>
                  <a:srgbClr val="191919"/>
                </a:solidFill>
              </a:rPr>
              <a:t>Txhawb</a:t>
            </a:r>
            <a:r>
              <a:rPr lang="en-US" sz="800" b="1" dirty="0">
                <a:solidFill>
                  <a:srgbClr val="191919"/>
                </a:solidFill>
              </a:rPr>
              <a:t> </a:t>
            </a:r>
            <a:r>
              <a:rPr lang="en-US" sz="800" b="1" dirty="0" err="1">
                <a:solidFill>
                  <a:srgbClr val="191919"/>
                </a:solidFill>
              </a:rPr>
              <a:t>nqa</a:t>
            </a:r>
            <a:r>
              <a:rPr lang="en-US" sz="800" b="1" i="0" u="none" strike="noStrike" cap="none" dirty="0">
                <a:solidFill>
                  <a:srgbClr val="191919"/>
                </a:solidFill>
              </a:rPr>
              <a:t> </a:t>
            </a:r>
            <a:r>
              <a:rPr lang="en-US" sz="800" b="1" i="0" u="none" strike="noStrike" cap="none" dirty="0" err="1">
                <a:solidFill>
                  <a:srgbClr val="191919"/>
                </a:solidFill>
              </a:rPr>
              <a:t>rau</a:t>
            </a:r>
            <a:r>
              <a:rPr lang="en-US" sz="800" b="1" i="0" u="none" strike="noStrike" cap="none" dirty="0">
                <a:solidFill>
                  <a:srgbClr val="191919"/>
                </a:solidFill>
              </a:rPr>
              <a:t> </a:t>
            </a:r>
            <a:r>
              <a:rPr lang="en-US" sz="800" b="1" i="0" u="none" strike="noStrike" cap="none" dirty="0" err="1">
                <a:solidFill>
                  <a:srgbClr val="191919"/>
                </a:solidFill>
              </a:rPr>
              <a:t>cov</a:t>
            </a:r>
            <a:r>
              <a:rPr lang="en-US" sz="800" b="1" i="0" u="none" strike="noStrike" cap="none" dirty="0">
                <a:solidFill>
                  <a:srgbClr val="191919"/>
                </a:solidFill>
              </a:rPr>
              <a:t> me </a:t>
            </a:r>
            <a:r>
              <a:rPr lang="en-US" sz="800" b="1" i="0" u="none" strike="noStrike" cap="none" dirty="0" err="1">
                <a:solidFill>
                  <a:srgbClr val="191919"/>
                </a:solidFill>
              </a:rPr>
              <a:t>nyuam</a:t>
            </a:r>
            <a:r>
              <a:rPr lang="en-US" sz="800" b="1" i="0" u="none" strike="noStrike" cap="none" dirty="0">
                <a:solidFill>
                  <a:srgbClr val="191919"/>
                </a:solidFill>
              </a:rPr>
              <a:t> </a:t>
            </a:r>
            <a:r>
              <a:rPr lang="en-US" sz="800" b="1" i="0" u="none" strike="noStrike" cap="none" dirty="0" err="1">
                <a:solidFill>
                  <a:srgbClr val="191919"/>
                </a:solidFill>
              </a:rPr>
              <a:t>muaj</a:t>
            </a:r>
            <a:r>
              <a:rPr lang="en-US" sz="800" b="1" i="0" u="none" strike="noStrike" cap="none" dirty="0">
                <a:solidFill>
                  <a:srgbClr val="191919"/>
                </a:solidFill>
              </a:rPr>
              <a:t> </a:t>
            </a:r>
            <a:r>
              <a:rPr lang="en-US" sz="800" b="1" i="0" u="none" strike="noStrike" cap="none" dirty="0" err="1">
                <a:solidFill>
                  <a:srgbClr val="191919"/>
                </a:solidFill>
              </a:rPr>
              <a:t>kev</a:t>
            </a:r>
            <a:r>
              <a:rPr lang="en-US" sz="800" b="1" i="0" u="none" strike="noStrike" cap="none" dirty="0">
                <a:solidFill>
                  <a:srgbClr val="191919"/>
                </a:solidFill>
              </a:rPr>
              <a:t> </a:t>
            </a:r>
            <a:r>
              <a:rPr lang="en-US" sz="800" b="1" i="0" u="none" strike="noStrike" cap="none" dirty="0" err="1">
                <a:solidFill>
                  <a:srgbClr val="191919"/>
                </a:solidFill>
              </a:rPr>
              <a:t>tsis</a:t>
            </a:r>
            <a:r>
              <a:rPr lang="en-US" sz="800" b="1" i="0" u="none" strike="noStrike" cap="none" dirty="0">
                <a:solidFill>
                  <a:srgbClr val="191919"/>
                </a:solidFill>
              </a:rPr>
              <a:t> </a:t>
            </a:r>
            <a:r>
              <a:rPr lang="en-US" sz="800" b="1" i="0" u="none" strike="noStrike" cap="none" dirty="0" err="1">
                <a:solidFill>
                  <a:srgbClr val="191919"/>
                </a:solidFill>
              </a:rPr>
              <a:t>taus</a:t>
            </a:r>
            <a:r>
              <a:rPr lang="en-US" sz="800" b="1" i="0" u="none" strike="noStrike" cap="none" dirty="0">
                <a:solidFill>
                  <a:srgbClr val="191919"/>
                </a:solidFill>
              </a:rPr>
              <a:t> </a:t>
            </a:r>
            <a:r>
              <a:rPr lang="en-US" sz="800" b="1" i="0" u="none" strike="noStrike" cap="none" dirty="0" err="1">
                <a:solidFill>
                  <a:srgbClr val="191919"/>
                </a:solidFill>
              </a:rPr>
              <a:t>thiab</a:t>
            </a:r>
            <a:r>
              <a:rPr lang="en-US" sz="800" b="1" i="0" u="none" strike="noStrike" cap="none" dirty="0">
                <a:solidFill>
                  <a:srgbClr val="191919"/>
                </a:solidFill>
              </a:rPr>
              <a:t> </a:t>
            </a:r>
            <a:r>
              <a:rPr lang="en-US" sz="800" b="1" i="0" u="none" strike="noStrike" cap="none" dirty="0" err="1">
                <a:solidFill>
                  <a:srgbClr val="191919"/>
                </a:solidFill>
              </a:rPr>
              <a:t>lawv</a:t>
            </a:r>
            <a:r>
              <a:rPr lang="en-US" sz="800" b="1" i="0" u="none" strike="noStrike" cap="none" dirty="0">
                <a:solidFill>
                  <a:srgbClr val="191919"/>
                </a:solidFill>
              </a:rPr>
              <a:t> </a:t>
            </a:r>
            <a:r>
              <a:rPr lang="en-US" sz="800" b="1" i="0" u="none" strike="noStrike" cap="none" dirty="0" err="1">
                <a:solidFill>
                  <a:srgbClr val="191919"/>
                </a:solidFill>
              </a:rPr>
              <a:t>tsev</a:t>
            </a:r>
            <a:r>
              <a:rPr lang="en-US" sz="800" b="1" i="0" u="none" strike="noStrike" cap="none" dirty="0">
                <a:solidFill>
                  <a:srgbClr val="191919"/>
                </a:solidFill>
              </a:rPr>
              <a:t> </a:t>
            </a:r>
            <a:r>
              <a:rPr lang="en-US" sz="800" b="1" i="0" u="none" strike="noStrike" cap="none" dirty="0" err="1">
                <a:solidFill>
                  <a:srgbClr val="191919"/>
                </a:solidFill>
              </a:rPr>
              <a:t>neeg</a:t>
            </a:r>
            <a:endParaRPr sz="600" b="1" dirty="0"/>
          </a:p>
        </p:txBody>
      </p:sp>
      <p:sp>
        <p:nvSpPr>
          <p:cNvPr id="252" name="Google Shape;252;p43"/>
          <p:cNvSpPr/>
          <p:nvPr/>
        </p:nvSpPr>
        <p:spPr>
          <a:xfrm>
            <a:off x="4674800" y="3252065"/>
            <a:ext cx="1877400" cy="101100"/>
          </a:xfrm>
          <a:prstGeom prst="rect">
            <a:avLst/>
          </a:prstGeom>
          <a:solidFill>
            <a:srgbClr val="37C9EF"/>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253" name="Google Shape;253;p43"/>
          <p:cNvSpPr/>
          <p:nvPr/>
        </p:nvSpPr>
        <p:spPr>
          <a:xfrm>
            <a:off x="6752324" y="3648397"/>
            <a:ext cx="1877400" cy="101100"/>
          </a:xfrm>
          <a:prstGeom prst="rect">
            <a:avLst/>
          </a:prstGeom>
          <a:solidFill>
            <a:srgbClr val="2C92D5"/>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254" name="Google Shape;254;p43"/>
          <p:cNvSpPr txBox="1"/>
          <p:nvPr/>
        </p:nvSpPr>
        <p:spPr>
          <a:xfrm>
            <a:off x="6820209" y="2216263"/>
            <a:ext cx="1605600" cy="807913"/>
          </a:xfrm>
          <a:prstGeom prst="rect">
            <a:avLst/>
          </a:prstGeom>
          <a:noFill/>
          <a:ln>
            <a:noFill/>
          </a:ln>
        </p:spPr>
        <p:txBody>
          <a:bodyPr spcFirstLastPara="1" wrap="square" lIns="0" tIns="0" rIns="0" bIns="0" anchor="t" anchorCtr="0">
            <a:spAutoFit/>
          </a:bodyPr>
          <a:lstStyle/>
          <a:p>
            <a:pPr marL="190500" marR="0" lvl="1" indent="-95250" algn="l" rtl="0">
              <a:lnSpc>
                <a:spcPct val="150027"/>
              </a:lnSpc>
              <a:spcBef>
                <a:spcPts val="0"/>
              </a:spcBef>
              <a:spcAft>
                <a:spcPts val="0"/>
              </a:spcAft>
              <a:buClr>
                <a:srgbClr val="191919"/>
              </a:buClr>
              <a:buSzPts val="900"/>
              <a:buChar char="•"/>
            </a:pPr>
            <a:r>
              <a:rPr lang="en-US" sz="700" b="1" dirty="0" err="1">
                <a:solidFill>
                  <a:srgbClr val="191919"/>
                </a:solidFill>
              </a:rPr>
              <a:t>Txhiaj</a:t>
            </a:r>
            <a:r>
              <a:rPr lang="en-US" sz="700" b="1" dirty="0">
                <a:solidFill>
                  <a:srgbClr val="191919"/>
                </a:solidFill>
              </a:rPr>
              <a:t> </a:t>
            </a:r>
            <a:r>
              <a:rPr lang="en-US" sz="700" b="1" dirty="0" err="1">
                <a:solidFill>
                  <a:srgbClr val="191919"/>
                </a:solidFill>
              </a:rPr>
              <a:t>ntsig</a:t>
            </a:r>
            <a:r>
              <a:rPr lang="en-US" sz="700" b="1" dirty="0">
                <a:solidFill>
                  <a:srgbClr val="191919"/>
                </a:solidFill>
              </a:rPr>
              <a:t> zoo</a:t>
            </a:r>
            <a:r>
              <a:rPr lang="en-US" sz="700" b="1" i="0" u="none" strike="noStrike" cap="none" dirty="0">
                <a:solidFill>
                  <a:srgbClr val="191919"/>
                </a:solidFill>
              </a:rPr>
              <a:t> </a:t>
            </a:r>
            <a:r>
              <a:rPr lang="en-US" sz="700" b="1" i="0" u="none" strike="noStrike" cap="none" dirty="0" err="1">
                <a:solidFill>
                  <a:srgbClr val="191919"/>
                </a:solidFill>
              </a:rPr>
              <a:t>thiab</a:t>
            </a:r>
            <a:r>
              <a:rPr lang="en-US" sz="700" b="1" i="0" u="none" strike="noStrike" cap="none" dirty="0">
                <a:solidFill>
                  <a:srgbClr val="191919"/>
                </a:solidFill>
              </a:rPr>
              <a:t> </a:t>
            </a:r>
            <a:r>
              <a:rPr lang="en-US" sz="700" b="1" i="0" u="none" strike="noStrike" cap="none" dirty="0" err="1">
                <a:solidFill>
                  <a:srgbClr val="191919"/>
                </a:solidFill>
              </a:rPr>
              <a:t>pheej</a:t>
            </a:r>
            <a:r>
              <a:rPr lang="en-US" sz="700" b="1" i="0" u="none" strike="noStrike" cap="none" dirty="0">
                <a:solidFill>
                  <a:srgbClr val="191919"/>
                </a:solidFill>
              </a:rPr>
              <a:t> </a:t>
            </a:r>
            <a:r>
              <a:rPr lang="en-US" sz="700" b="1" i="0" u="none" strike="noStrike" cap="none" dirty="0" err="1">
                <a:solidFill>
                  <a:srgbClr val="191919"/>
                </a:solidFill>
              </a:rPr>
              <a:t>yig</a:t>
            </a:r>
            <a:r>
              <a:rPr lang="en-US" sz="700" b="1" i="0" u="none" strike="noStrike" cap="none" dirty="0">
                <a:solidFill>
                  <a:srgbClr val="191919"/>
                </a:solidFill>
              </a:rPr>
              <a:t> </a:t>
            </a:r>
            <a:r>
              <a:rPr lang="en-US" sz="700" b="1" i="0" u="none" strike="noStrike" cap="none" dirty="0" err="1">
                <a:solidFill>
                  <a:srgbClr val="191919"/>
                </a:solidFill>
              </a:rPr>
              <a:t>ntawm</a:t>
            </a:r>
            <a:r>
              <a:rPr lang="en-US" sz="700" b="1" i="0" u="none" strike="noStrike" cap="none" dirty="0">
                <a:solidFill>
                  <a:srgbClr val="191919"/>
                </a:solidFill>
              </a:rPr>
              <a:t> </a:t>
            </a:r>
            <a:r>
              <a:rPr lang="en-US" sz="700" b="1" i="0" u="none" strike="noStrike" cap="none" dirty="0" err="1">
                <a:solidFill>
                  <a:srgbClr val="191919"/>
                </a:solidFill>
              </a:rPr>
              <a:t>kev</a:t>
            </a:r>
            <a:r>
              <a:rPr lang="en-US" sz="700" b="1" i="0" u="none" strike="noStrike" cap="none" dirty="0">
                <a:solidFill>
                  <a:srgbClr val="191919"/>
                </a:solidFill>
              </a:rPr>
              <a:t> </a:t>
            </a:r>
            <a:r>
              <a:rPr lang="en-US" sz="700" b="1" i="0" u="none" strike="noStrike" cap="none" dirty="0" err="1">
                <a:solidFill>
                  <a:srgbClr val="191919"/>
                </a:solidFill>
              </a:rPr>
              <a:t>zov</a:t>
            </a:r>
            <a:r>
              <a:rPr lang="en-US" sz="700" b="1" i="0" u="none" strike="noStrike" cap="none" dirty="0">
                <a:solidFill>
                  <a:srgbClr val="191919"/>
                </a:solidFill>
              </a:rPr>
              <a:t> me </a:t>
            </a:r>
            <a:r>
              <a:rPr lang="en-US" sz="700" b="1" i="0" u="none" strike="noStrike" cap="none" dirty="0" err="1">
                <a:solidFill>
                  <a:srgbClr val="191919"/>
                </a:solidFill>
              </a:rPr>
              <a:t>nyuam</a:t>
            </a:r>
            <a:endParaRPr lang="en-US" sz="700" b="1" i="0" u="none" strike="noStrike" cap="none" dirty="0">
              <a:solidFill>
                <a:srgbClr val="191919"/>
              </a:solidFill>
            </a:endParaRPr>
          </a:p>
          <a:p>
            <a:pPr marL="190500" marR="0" lvl="1" indent="-95250" algn="l" rtl="0">
              <a:lnSpc>
                <a:spcPct val="150027"/>
              </a:lnSpc>
              <a:spcBef>
                <a:spcPts val="0"/>
              </a:spcBef>
              <a:spcAft>
                <a:spcPts val="0"/>
              </a:spcAft>
              <a:buClr>
                <a:srgbClr val="191919"/>
              </a:buClr>
              <a:buSzPts val="900"/>
              <a:buChar char="•"/>
            </a:pPr>
            <a:r>
              <a:rPr lang="en-US" sz="700" b="1" i="0" u="none" strike="noStrike" cap="none" dirty="0" err="1">
                <a:solidFill>
                  <a:srgbClr val="191919"/>
                </a:solidFill>
              </a:rPr>
              <a:t>Cov</a:t>
            </a:r>
            <a:r>
              <a:rPr lang="en-US" sz="700" b="1" i="0" u="none" strike="noStrike" cap="none" dirty="0">
                <a:solidFill>
                  <a:srgbClr val="191919"/>
                </a:solidFill>
              </a:rPr>
              <a:t> </a:t>
            </a:r>
            <a:r>
              <a:rPr lang="en-US" sz="700" b="1" i="0" u="none" strike="noStrike" cap="none" dirty="0" err="1">
                <a:solidFill>
                  <a:srgbClr val="191919"/>
                </a:solidFill>
              </a:rPr>
              <a:t>neeg</a:t>
            </a:r>
            <a:r>
              <a:rPr lang="en-US" sz="700" b="1" i="0" u="none" strike="noStrike" cap="none" dirty="0">
                <a:solidFill>
                  <a:srgbClr val="191919"/>
                </a:solidFill>
              </a:rPr>
              <a:t> </a:t>
            </a:r>
            <a:r>
              <a:rPr lang="en-US" sz="700" b="1" i="0" u="none" strike="noStrike" cap="none" dirty="0" err="1">
                <a:solidFill>
                  <a:srgbClr val="191919"/>
                </a:solidFill>
              </a:rPr>
              <a:t>ua</a:t>
            </a:r>
            <a:r>
              <a:rPr lang="en-US" sz="700" b="1" i="0" u="none" strike="noStrike" cap="none" dirty="0">
                <a:solidFill>
                  <a:srgbClr val="191919"/>
                </a:solidFill>
              </a:rPr>
              <a:t> </a:t>
            </a:r>
            <a:r>
              <a:rPr lang="en-US" sz="700" b="1" i="0" u="none" strike="noStrike" cap="none" dirty="0" err="1">
                <a:solidFill>
                  <a:srgbClr val="191919"/>
                </a:solidFill>
              </a:rPr>
              <a:t>hauj</a:t>
            </a:r>
            <a:r>
              <a:rPr lang="en-US" sz="700" b="1" i="0" u="none" strike="noStrike" cap="none" dirty="0">
                <a:solidFill>
                  <a:srgbClr val="191919"/>
                </a:solidFill>
              </a:rPr>
              <a:t> </a:t>
            </a:r>
            <a:r>
              <a:rPr lang="en-US" sz="700" b="1" i="0" u="none" strike="noStrike" cap="none" dirty="0" err="1">
                <a:solidFill>
                  <a:srgbClr val="191919"/>
                </a:solidFill>
              </a:rPr>
              <a:t>lwm</a:t>
            </a:r>
            <a:r>
              <a:rPr lang="en-US" sz="700" b="1" i="0" u="none" strike="noStrike" cap="none" dirty="0">
                <a:solidFill>
                  <a:srgbClr val="191919"/>
                </a:solidFill>
              </a:rPr>
              <a:t> </a:t>
            </a:r>
            <a:r>
              <a:rPr lang="en-US" sz="700" b="1" i="0" u="none" strike="noStrike" cap="none" dirty="0" err="1">
                <a:solidFill>
                  <a:srgbClr val="191919"/>
                </a:solidFill>
              </a:rPr>
              <a:t>txoj</a:t>
            </a:r>
            <a:r>
              <a:rPr lang="en-US" sz="700" b="1" i="0" u="none" strike="noStrike" cap="none" dirty="0">
                <a:solidFill>
                  <a:srgbClr val="191919"/>
                </a:solidFill>
              </a:rPr>
              <a:t> </a:t>
            </a:r>
            <a:r>
              <a:rPr lang="en-US" sz="700" b="1" i="0" u="none" strike="noStrike" cap="none" dirty="0" err="1">
                <a:solidFill>
                  <a:srgbClr val="191919"/>
                </a:solidFill>
              </a:rPr>
              <a:t>cai</a:t>
            </a:r>
            <a:r>
              <a:rPr lang="en-US" sz="700" b="1" i="0" u="none" strike="noStrike" cap="none" dirty="0">
                <a:solidFill>
                  <a:srgbClr val="191919"/>
                </a:solidFill>
              </a:rPr>
              <a:t> </a:t>
            </a:r>
            <a:r>
              <a:rPr lang="en-US" sz="700" b="1" i="0" u="none" strike="noStrike" cap="none" dirty="0" err="1">
                <a:solidFill>
                  <a:srgbClr val="191919"/>
                </a:solidFill>
              </a:rPr>
              <a:t>thiab</a:t>
            </a:r>
            <a:r>
              <a:rPr lang="en-US" sz="700" b="1" i="0" u="none" strike="noStrike" cap="none" dirty="0">
                <a:solidFill>
                  <a:srgbClr val="191919"/>
                </a:solidFill>
              </a:rPr>
              <a:t> </a:t>
            </a:r>
            <a:r>
              <a:rPr lang="en-US" sz="700" b="1" i="0" u="none" strike="noStrike" cap="none" dirty="0" err="1">
                <a:solidFill>
                  <a:srgbClr val="191919"/>
                </a:solidFill>
              </a:rPr>
              <a:t>txhiaj</a:t>
            </a:r>
            <a:r>
              <a:rPr lang="en-US" sz="700" b="1" i="0" u="none" strike="noStrike" cap="none" dirty="0">
                <a:solidFill>
                  <a:srgbClr val="191919"/>
                </a:solidFill>
              </a:rPr>
              <a:t> </a:t>
            </a:r>
            <a:r>
              <a:rPr lang="en-US" sz="700" b="1" i="0" u="none" strike="noStrike" cap="none" dirty="0" err="1">
                <a:solidFill>
                  <a:srgbClr val="191919"/>
                </a:solidFill>
              </a:rPr>
              <a:t>ntsig</a:t>
            </a:r>
            <a:r>
              <a:rPr lang="en-US" sz="700" b="1" i="0" u="none" strike="noStrike" cap="none" dirty="0">
                <a:solidFill>
                  <a:srgbClr val="191919"/>
                </a:solidFill>
              </a:rPr>
              <a:t> </a:t>
            </a:r>
            <a:r>
              <a:rPr lang="en-US" sz="700" b="1" i="0" u="none" strike="noStrike" cap="none" dirty="0" err="1">
                <a:solidFill>
                  <a:srgbClr val="191919"/>
                </a:solidFill>
              </a:rPr>
              <a:t>txhawm</a:t>
            </a:r>
            <a:r>
              <a:rPr lang="en-US" sz="700" b="1" i="0" u="none" strike="noStrike" cap="none" dirty="0">
                <a:solidFill>
                  <a:srgbClr val="191919"/>
                </a:solidFill>
              </a:rPr>
              <a:t> </a:t>
            </a:r>
            <a:r>
              <a:rPr lang="en-US" sz="700" b="1" i="0" u="none" strike="noStrike" cap="none" dirty="0" err="1">
                <a:solidFill>
                  <a:srgbClr val="191919"/>
                </a:solidFill>
              </a:rPr>
              <a:t>rau</a:t>
            </a:r>
            <a:r>
              <a:rPr lang="en-US" sz="700" b="1" i="0" u="none" strike="noStrike" cap="none" dirty="0">
                <a:solidFill>
                  <a:srgbClr val="191919"/>
                </a:solidFill>
              </a:rPr>
              <a:t> </a:t>
            </a:r>
            <a:r>
              <a:rPr lang="en-US" sz="700" b="1" i="0" u="none" strike="noStrike" cap="none" dirty="0" err="1">
                <a:solidFill>
                  <a:srgbClr val="191919"/>
                </a:solidFill>
              </a:rPr>
              <a:t>hauv</a:t>
            </a:r>
            <a:r>
              <a:rPr lang="en-US" sz="700" b="1" i="0" u="none" strike="noStrike" cap="none" dirty="0">
                <a:solidFill>
                  <a:srgbClr val="191919"/>
                </a:solidFill>
              </a:rPr>
              <a:t> </a:t>
            </a:r>
            <a:r>
              <a:rPr lang="en-US" sz="700" b="1" i="0" u="none" strike="noStrike" cap="none" dirty="0" err="1">
                <a:solidFill>
                  <a:srgbClr val="191919"/>
                </a:solidFill>
              </a:rPr>
              <a:t>tsev</a:t>
            </a:r>
            <a:r>
              <a:rPr lang="en-US" sz="700" b="1" i="0" u="none" strike="noStrike" cap="none" dirty="0">
                <a:solidFill>
                  <a:srgbClr val="191919"/>
                </a:solidFill>
              </a:rPr>
              <a:t> </a:t>
            </a:r>
            <a:r>
              <a:rPr lang="en-US" sz="700" b="1" i="0" u="none" strike="noStrike" cap="none" dirty="0" err="1">
                <a:solidFill>
                  <a:srgbClr val="191919"/>
                </a:solidFill>
              </a:rPr>
              <a:t>neeg</a:t>
            </a:r>
            <a:endParaRPr sz="500" b="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58"/>
        <p:cNvGrpSpPr/>
        <p:nvPr/>
      </p:nvGrpSpPr>
      <p:grpSpPr>
        <a:xfrm>
          <a:off x="0" y="0"/>
          <a:ext cx="0" cy="0"/>
          <a:chOff x="0" y="0"/>
          <a:chExt cx="0" cy="0"/>
        </a:xfrm>
      </p:grpSpPr>
      <p:cxnSp>
        <p:nvCxnSpPr>
          <p:cNvPr id="259" name="Google Shape;259;p44"/>
          <p:cNvCxnSpPr/>
          <p:nvPr/>
        </p:nvCxnSpPr>
        <p:spPr>
          <a:xfrm flipH="1">
            <a:off x="1293230" y="3808205"/>
            <a:ext cx="18300" cy="867000"/>
          </a:xfrm>
          <a:prstGeom prst="straightConnector1">
            <a:avLst/>
          </a:prstGeom>
          <a:noFill/>
          <a:ln w="28575" cap="flat" cmpd="sng">
            <a:solidFill>
              <a:schemeClr val="lt2"/>
            </a:solidFill>
            <a:prstDash val="dot"/>
            <a:round/>
            <a:headEnd type="none" w="med" len="med"/>
            <a:tailEnd type="none" w="med" len="med"/>
          </a:ln>
        </p:spPr>
      </p:cxnSp>
      <p:cxnSp>
        <p:nvCxnSpPr>
          <p:cNvPr id="260" name="Google Shape;260;p44"/>
          <p:cNvCxnSpPr/>
          <p:nvPr/>
        </p:nvCxnSpPr>
        <p:spPr>
          <a:xfrm>
            <a:off x="4261280" y="3808205"/>
            <a:ext cx="3900" cy="837600"/>
          </a:xfrm>
          <a:prstGeom prst="straightConnector1">
            <a:avLst/>
          </a:prstGeom>
          <a:noFill/>
          <a:ln w="28575" cap="flat" cmpd="sng">
            <a:solidFill>
              <a:schemeClr val="lt2"/>
            </a:solidFill>
            <a:prstDash val="dot"/>
            <a:round/>
            <a:headEnd type="none" w="med" len="med"/>
            <a:tailEnd type="none" w="med" len="med"/>
          </a:ln>
        </p:spPr>
      </p:cxnSp>
      <p:cxnSp>
        <p:nvCxnSpPr>
          <p:cNvPr id="261" name="Google Shape;261;p44"/>
          <p:cNvCxnSpPr/>
          <p:nvPr/>
        </p:nvCxnSpPr>
        <p:spPr>
          <a:xfrm>
            <a:off x="5960231" y="1714377"/>
            <a:ext cx="6300" cy="740400"/>
          </a:xfrm>
          <a:prstGeom prst="straightConnector1">
            <a:avLst/>
          </a:prstGeom>
          <a:noFill/>
          <a:ln w="28575" cap="flat" cmpd="sng">
            <a:solidFill>
              <a:schemeClr val="lt2"/>
            </a:solidFill>
            <a:prstDash val="dot"/>
            <a:round/>
            <a:headEnd type="none" w="med" len="med"/>
            <a:tailEnd type="none" w="med" len="med"/>
          </a:ln>
        </p:spPr>
      </p:cxnSp>
      <p:cxnSp>
        <p:nvCxnSpPr>
          <p:cNvPr id="262" name="Google Shape;262;p44"/>
          <p:cNvCxnSpPr/>
          <p:nvPr/>
        </p:nvCxnSpPr>
        <p:spPr>
          <a:xfrm flipH="1">
            <a:off x="2253120" y="1737385"/>
            <a:ext cx="12300" cy="752100"/>
          </a:xfrm>
          <a:prstGeom prst="straightConnector1">
            <a:avLst/>
          </a:prstGeom>
          <a:noFill/>
          <a:ln w="28575" cap="flat" cmpd="sng">
            <a:solidFill>
              <a:schemeClr val="lt2"/>
            </a:solidFill>
            <a:prstDash val="dot"/>
            <a:round/>
            <a:headEnd type="none" w="med" len="med"/>
            <a:tailEnd type="none" w="med" len="med"/>
          </a:ln>
        </p:spPr>
      </p:cxnSp>
      <p:pic>
        <p:nvPicPr>
          <p:cNvPr id="263" name="Google Shape;263;p44"/>
          <p:cNvPicPr preferRelativeResize="0"/>
          <p:nvPr/>
        </p:nvPicPr>
        <p:blipFill rotWithShape="1">
          <a:blip r:embed="rId3">
            <a:alphaModFix/>
          </a:blip>
          <a:srcRect r="15895"/>
          <a:stretch/>
        </p:blipFill>
        <p:spPr>
          <a:xfrm>
            <a:off x="544010" y="2401097"/>
            <a:ext cx="7512487" cy="1452408"/>
          </a:xfrm>
          <a:prstGeom prst="rect">
            <a:avLst/>
          </a:prstGeom>
          <a:noFill/>
          <a:ln>
            <a:noFill/>
          </a:ln>
        </p:spPr>
      </p:pic>
      <p:sp>
        <p:nvSpPr>
          <p:cNvPr id="264" name="Google Shape;264;p44"/>
          <p:cNvSpPr txBox="1"/>
          <p:nvPr/>
        </p:nvSpPr>
        <p:spPr>
          <a:xfrm>
            <a:off x="1106090" y="2996745"/>
            <a:ext cx="392700" cy="473976"/>
          </a:xfrm>
          <a:prstGeom prst="rect">
            <a:avLst/>
          </a:prstGeom>
          <a:noFill/>
          <a:ln>
            <a:noFill/>
          </a:ln>
        </p:spPr>
        <p:txBody>
          <a:bodyPr spcFirstLastPara="1" wrap="square" lIns="0" tIns="0" rIns="0" bIns="0" anchor="t" anchorCtr="0">
            <a:spAutoFit/>
          </a:bodyPr>
          <a:lstStyle/>
          <a:p>
            <a:pPr marL="0" marR="0" lvl="0" indent="0" algn="ctr" rtl="0">
              <a:lnSpc>
                <a:spcPct val="140013"/>
              </a:lnSpc>
              <a:spcBef>
                <a:spcPts val="0"/>
              </a:spcBef>
              <a:spcAft>
                <a:spcPts val="0"/>
              </a:spcAft>
              <a:buNone/>
            </a:pPr>
            <a:r>
              <a:rPr lang="en" sz="1100" dirty="0"/>
              <a:t>Lub ib hli</a:t>
            </a:r>
            <a:endParaRPr sz="1100" dirty="0"/>
          </a:p>
        </p:txBody>
      </p:sp>
      <p:sp>
        <p:nvSpPr>
          <p:cNvPr id="265" name="Google Shape;265;p44"/>
          <p:cNvSpPr txBox="1"/>
          <p:nvPr/>
        </p:nvSpPr>
        <p:spPr>
          <a:xfrm>
            <a:off x="2515394" y="2996745"/>
            <a:ext cx="549900" cy="473976"/>
          </a:xfrm>
          <a:prstGeom prst="rect">
            <a:avLst/>
          </a:prstGeom>
          <a:noFill/>
          <a:ln>
            <a:noFill/>
          </a:ln>
        </p:spPr>
        <p:txBody>
          <a:bodyPr spcFirstLastPara="1" wrap="square" lIns="0" tIns="0" rIns="0" bIns="0" anchor="t" anchorCtr="0">
            <a:spAutoFit/>
          </a:bodyPr>
          <a:lstStyle/>
          <a:p>
            <a:pPr marL="0" marR="0" lvl="0" indent="0" algn="ctr" rtl="0">
              <a:lnSpc>
                <a:spcPct val="140013"/>
              </a:lnSpc>
              <a:spcBef>
                <a:spcPts val="0"/>
              </a:spcBef>
              <a:spcAft>
                <a:spcPts val="0"/>
              </a:spcAft>
              <a:buNone/>
            </a:pPr>
            <a:r>
              <a:rPr lang="en" sz="1100" b="0" i="0" u="none" strike="noStrike" cap="none" dirty="0">
                <a:solidFill>
                  <a:srgbClr val="000000"/>
                </a:solidFill>
                <a:latin typeface="Arial"/>
                <a:ea typeface="Arial"/>
                <a:cs typeface="Arial"/>
                <a:sym typeface="Arial"/>
              </a:rPr>
              <a:t>Lub ob hli</a:t>
            </a:r>
            <a:endParaRPr sz="1100" dirty="0"/>
          </a:p>
        </p:txBody>
      </p:sp>
      <p:sp>
        <p:nvSpPr>
          <p:cNvPr id="266" name="Google Shape;266;p44"/>
          <p:cNvSpPr txBox="1"/>
          <p:nvPr/>
        </p:nvSpPr>
        <p:spPr>
          <a:xfrm>
            <a:off x="4020699" y="2996745"/>
            <a:ext cx="549900" cy="473976"/>
          </a:xfrm>
          <a:prstGeom prst="rect">
            <a:avLst/>
          </a:prstGeom>
          <a:noFill/>
          <a:ln>
            <a:noFill/>
          </a:ln>
        </p:spPr>
        <p:txBody>
          <a:bodyPr spcFirstLastPara="1" wrap="square" lIns="0" tIns="0" rIns="0" bIns="0" anchor="t" anchorCtr="0">
            <a:spAutoFit/>
          </a:bodyPr>
          <a:lstStyle/>
          <a:p>
            <a:pPr marL="0" marR="0" lvl="0" indent="0" algn="ctr" rtl="0">
              <a:lnSpc>
                <a:spcPct val="140013"/>
              </a:lnSpc>
              <a:spcBef>
                <a:spcPts val="0"/>
              </a:spcBef>
              <a:spcAft>
                <a:spcPts val="0"/>
              </a:spcAft>
              <a:buNone/>
            </a:pPr>
            <a:r>
              <a:rPr lang="en" sz="1100" dirty="0"/>
              <a:t>Lub peb hli</a:t>
            </a:r>
            <a:endParaRPr sz="1100" dirty="0"/>
          </a:p>
        </p:txBody>
      </p:sp>
      <p:sp>
        <p:nvSpPr>
          <p:cNvPr id="267" name="Google Shape;267;p44"/>
          <p:cNvSpPr txBox="1"/>
          <p:nvPr/>
        </p:nvSpPr>
        <p:spPr>
          <a:xfrm>
            <a:off x="5488926" y="2996745"/>
            <a:ext cx="543600" cy="452432"/>
          </a:xfrm>
          <a:prstGeom prst="rect">
            <a:avLst/>
          </a:prstGeom>
          <a:noFill/>
          <a:ln>
            <a:noFill/>
          </a:ln>
        </p:spPr>
        <p:txBody>
          <a:bodyPr spcFirstLastPara="1" wrap="square" lIns="0" tIns="0" rIns="0" bIns="0" anchor="t" anchorCtr="0">
            <a:spAutoFit/>
          </a:bodyPr>
          <a:lstStyle/>
          <a:p>
            <a:pPr marL="0" marR="0" lvl="0" indent="0" algn="ctr" rtl="0">
              <a:lnSpc>
                <a:spcPct val="140013"/>
              </a:lnSpc>
              <a:spcBef>
                <a:spcPts val="0"/>
              </a:spcBef>
              <a:spcAft>
                <a:spcPts val="0"/>
              </a:spcAft>
              <a:buNone/>
            </a:pPr>
            <a:r>
              <a:rPr lang="en" sz="1050" b="0" i="0" u="none" strike="noStrike" cap="none" dirty="0">
                <a:solidFill>
                  <a:srgbClr val="000000"/>
                </a:solidFill>
                <a:latin typeface="Arial"/>
                <a:ea typeface="Arial"/>
                <a:cs typeface="Arial"/>
                <a:sym typeface="Arial"/>
              </a:rPr>
              <a:t>Lub plaub hli</a:t>
            </a:r>
            <a:endParaRPr sz="1050" dirty="0"/>
          </a:p>
        </p:txBody>
      </p:sp>
      <p:sp>
        <p:nvSpPr>
          <p:cNvPr id="268" name="Google Shape;268;p44"/>
          <p:cNvSpPr txBox="1"/>
          <p:nvPr/>
        </p:nvSpPr>
        <p:spPr>
          <a:xfrm>
            <a:off x="7031283" y="2996745"/>
            <a:ext cx="471300" cy="473976"/>
          </a:xfrm>
          <a:prstGeom prst="rect">
            <a:avLst/>
          </a:prstGeom>
          <a:noFill/>
          <a:ln>
            <a:noFill/>
          </a:ln>
        </p:spPr>
        <p:txBody>
          <a:bodyPr spcFirstLastPara="1" wrap="square" lIns="0" tIns="0" rIns="0" bIns="0" anchor="t" anchorCtr="0">
            <a:spAutoFit/>
          </a:bodyPr>
          <a:lstStyle/>
          <a:p>
            <a:pPr marL="0" marR="0" lvl="0" indent="0" algn="ctr" rtl="0">
              <a:lnSpc>
                <a:spcPct val="140013"/>
              </a:lnSpc>
              <a:spcBef>
                <a:spcPts val="0"/>
              </a:spcBef>
              <a:spcAft>
                <a:spcPts val="0"/>
              </a:spcAft>
              <a:buNone/>
            </a:pPr>
            <a:r>
              <a:rPr lang="en" sz="1100" b="0" i="0" u="none" strike="noStrike" cap="none" dirty="0">
                <a:solidFill>
                  <a:srgbClr val="000000"/>
                </a:solidFill>
                <a:latin typeface="Arial"/>
                <a:ea typeface="Arial"/>
                <a:cs typeface="Arial"/>
                <a:sym typeface="Arial"/>
              </a:rPr>
              <a:t>Lub tsib hli</a:t>
            </a:r>
            <a:endParaRPr sz="1100" dirty="0"/>
          </a:p>
        </p:txBody>
      </p:sp>
      <p:sp>
        <p:nvSpPr>
          <p:cNvPr id="269" name="Google Shape;269;p44"/>
          <p:cNvSpPr txBox="1"/>
          <p:nvPr/>
        </p:nvSpPr>
        <p:spPr>
          <a:xfrm rot="-5400000">
            <a:off x="-162875" y="2625630"/>
            <a:ext cx="913500" cy="587700"/>
          </a:xfrm>
          <a:prstGeom prst="rect">
            <a:avLst/>
          </a:prstGeom>
          <a:solidFill>
            <a:schemeClr val="dk1"/>
          </a:solidFill>
          <a:ln w="2857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t>2022</a:t>
            </a:r>
            <a:endParaRPr b="1"/>
          </a:p>
        </p:txBody>
      </p:sp>
      <p:sp>
        <p:nvSpPr>
          <p:cNvPr id="270" name="Google Shape;270;p44"/>
          <p:cNvSpPr txBox="1"/>
          <p:nvPr/>
        </p:nvSpPr>
        <p:spPr>
          <a:xfrm>
            <a:off x="480385" y="4084778"/>
            <a:ext cx="1748700" cy="1031021"/>
          </a:xfrm>
          <a:prstGeom prst="rect">
            <a:avLst/>
          </a:prstGeom>
          <a:solidFill>
            <a:srgbClr val="C9DAF8"/>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1050" b="1" dirty="0" err="1"/>
              <a:t>Hnub</a:t>
            </a:r>
            <a:r>
              <a:rPr lang="en-US" sz="1050" b="1" dirty="0"/>
              <a:t> </a:t>
            </a:r>
            <a:r>
              <a:rPr lang="en-US" sz="1050" b="1" dirty="0" err="1"/>
              <a:t>tim</a:t>
            </a:r>
            <a:r>
              <a:rPr lang="en-US" sz="1050" b="1" dirty="0"/>
              <a:t> 25 </a:t>
            </a:r>
            <a:r>
              <a:rPr lang="en-US" sz="1050" b="1" dirty="0" err="1"/>
              <a:t>Lub</a:t>
            </a:r>
            <a:r>
              <a:rPr lang="en-US" sz="1050" b="1" dirty="0"/>
              <a:t> </a:t>
            </a:r>
            <a:r>
              <a:rPr lang="en-US" sz="1050" b="1" dirty="0" err="1"/>
              <a:t>ib</a:t>
            </a:r>
            <a:r>
              <a:rPr lang="en-US" sz="1050" b="1" dirty="0"/>
              <a:t> </a:t>
            </a:r>
            <a:r>
              <a:rPr lang="en-US" sz="1050" b="1" dirty="0" err="1"/>
              <a:t>hli</a:t>
            </a:r>
            <a:r>
              <a:rPr lang="en-US" sz="1050" b="1" dirty="0"/>
              <a:t> </a:t>
            </a:r>
            <a:r>
              <a:rPr lang="en-US" sz="1050" dirty="0" err="1"/>
              <a:t>Tsim</a:t>
            </a:r>
            <a:r>
              <a:rPr lang="en-US" sz="1050" dirty="0"/>
              <a:t> </a:t>
            </a:r>
            <a:r>
              <a:rPr lang="en-US" sz="1050" dirty="0" err="1"/>
              <a:t>cov</a:t>
            </a:r>
            <a:r>
              <a:rPr lang="en-US" sz="1050" dirty="0"/>
              <a:t> </a:t>
            </a:r>
            <a:r>
              <a:rPr lang="en-US" sz="1050" dirty="0" err="1"/>
              <a:t>ntsiab</a:t>
            </a:r>
            <a:r>
              <a:rPr lang="en-US" sz="1050" dirty="0"/>
              <a:t> </a:t>
            </a:r>
            <a:r>
              <a:rPr lang="en-US" sz="1050" dirty="0" err="1"/>
              <a:t>lus</a:t>
            </a:r>
            <a:r>
              <a:rPr lang="en-US" sz="1050" dirty="0"/>
              <a:t> </a:t>
            </a:r>
            <a:r>
              <a:rPr lang="en-US" sz="1050" dirty="0" err="1"/>
              <a:t>tshwj</a:t>
            </a:r>
            <a:r>
              <a:rPr lang="en-US" sz="1050" dirty="0"/>
              <a:t> </a:t>
            </a:r>
            <a:r>
              <a:rPr lang="en-US" sz="1050" dirty="0" err="1"/>
              <a:t>xeeb</a:t>
            </a:r>
            <a:r>
              <a:rPr lang="en-US" sz="1050" dirty="0"/>
              <a:t> </a:t>
            </a:r>
            <a:r>
              <a:rPr lang="en-US" sz="1050" dirty="0" err="1"/>
              <a:t>rau</a:t>
            </a:r>
            <a:r>
              <a:rPr lang="en-US" sz="1050" dirty="0"/>
              <a:t> </a:t>
            </a:r>
            <a:r>
              <a:rPr lang="en-US" sz="1050" dirty="0" err="1"/>
              <a:t>thaj</a:t>
            </a:r>
            <a:r>
              <a:rPr lang="en-US" sz="1050" dirty="0"/>
              <a:t> chaw </a:t>
            </a:r>
            <a:r>
              <a:rPr lang="en-US" sz="1050" dirty="0" err="1"/>
              <a:t>uas</a:t>
            </a:r>
            <a:r>
              <a:rPr lang="en-US" sz="1050" dirty="0"/>
              <a:t> </a:t>
            </a:r>
            <a:r>
              <a:rPr lang="en-US" sz="1050" dirty="0" err="1"/>
              <a:t>muaj</a:t>
            </a:r>
            <a:r>
              <a:rPr lang="en-US" sz="1050" dirty="0"/>
              <a:t> </a:t>
            </a:r>
            <a:r>
              <a:rPr lang="en-US" sz="1050" dirty="0" err="1"/>
              <a:t>teeb</a:t>
            </a:r>
            <a:r>
              <a:rPr lang="en-US" sz="1050" dirty="0"/>
              <a:t> </a:t>
            </a:r>
            <a:r>
              <a:rPr lang="en-US" sz="1050" dirty="0" err="1"/>
              <a:t>meem</a:t>
            </a:r>
            <a:r>
              <a:rPr lang="en-US" sz="1050" dirty="0"/>
              <a:t> </a:t>
            </a:r>
            <a:r>
              <a:rPr lang="en-US" sz="1050" dirty="0" err="1"/>
              <a:t>thiab</a:t>
            </a:r>
            <a:r>
              <a:rPr lang="en-US" sz="1050" dirty="0"/>
              <a:t> </a:t>
            </a:r>
            <a:r>
              <a:rPr lang="en-US" sz="1050" dirty="0" err="1"/>
              <a:t>pib</a:t>
            </a:r>
            <a:r>
              <a:rPr lang="en-US" sz="1050" dirty="0"/>
              <a:t> </a:t>
            </a:r>
            <a:r>
              <a:rPr lang="en-US" sz="1050" dirty="0" err="1"/>
              <a:t>tshawb</a:t>
            </a:r>
            <a:r>
              <a:rPr lang="en-US" sz="1050" dirty="0"/>
              <a:t> </a:t>
            </a:r>
            <a:r>
              <a:rPr lang="en-US" sz="1050" dirty="0" err="1"/>
              <a:t>nrhiav</a:t>
            </a:r>
            <a:endParaRPr sz="900" dirty="0"/>
          </a:p>
        </p:txBody>
      </p:sp>
      <p:sp>
        <p:nvSpPr>
          <p:cNvPr id="271" name="Google Shape;271;p44"/>
          <p:cNvSpPr txBox="1"/>
          <p:nvPr/>
        </p:nvSpPr>
        <p:spPr>
          <a:xfrm>
            <a:off x="1549725" y="747500"/>
            <a:ext cx="1680000" cy="913500"/>
          </a:xfrm>
          <a:prstGeom prst="rect">
            <a:avLst/>
          </a:prstGeom>
          <a:solidFill>
            <a:srgbClr val="EAD1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dirty="0"/>
              <a:t>Hnub tim 15 Lub ob hli</a:t>
            </a:r>
            <a:endParaRPr sz="1000" b="1" dirty="0"/>
          </a:p>
          <a:p>
            <a:pPr marL="0" lvl="0" indent="0" algn="ctr" rtl="0">
              <a:spcBef>
                <a:spcPts val="0"/>
              </a:spcBef>
              <a:spcAft>
                <a:spcPts val="0"/>
              </a:spcAft>
              <a:buNone/>
            </a:pPr>
            <a:r>
              <a:rPr lang="en-US" sz="800" dirty="0" err="1"/>
              <a:t>Tsim</a:t>
            </a:r>
            <a:r>
              <a:rPr lang="en-US" sz="800" dirty="0"/>
              <a:t> </a:t>
            </a:r>
            <a:r>
              <a:rPr lang="en-US" sz="800" dirty="0" err="1"/>
              <a:t>kom</a:t>
            </a:r>
            <a:r>
              <a:rPr lang="en-US" sz="800" dirty="0"/>
              <a:t> </a:t>
            </a:r>
            <a:r>
              <a:rPr lang="en-US" sz="800" dirty="0" err="1"/>
              <a:t>muaj</a:t>
            </a:r>
            <a:r>
              <a:rPr lang="en-US" sz="800" dirty="0"/>
              <a:t> </a:t>
            </a:r>
            <a:r>
              <a:rPr lang="en-US" sz="800" dirty="0" err="1"/>
              <a:t>kev</a:t>
            </a:r>
            <a:r>
              <a:rPr lang="en-US" sz="800" dirty="0"/>
              <a:t> sib </a:t>
            </a:r>
            <a:r>
              <a:rPr lang="en-US" sz="800" dirty="0" err="1"/>
              <a:t>koom</a:t>
            </a:r>
            <a:r>
              <a:rPr lang="en-US" sz="800" dirty="0"/>
              <a:t> </a:t>
            </a:r>
            <a:r>
              <a:rPr lang="en-US" sz="800" dirty="0" err="1"/>
              <a:t>txhais</a:t>
            </a:r>
            <a:r>
              <a:rPr lang="en-US" sz="800" dirty="0"/>
              <a:t> </a:t>
            </a:r>
            <a:r>
              <a:rPr lang="en-US" sz="800" dirty="0" err="1"/>
              <a:t>ntawm</a:t>
            </a:r>
            <a:r>
              <a:rPr lang="en-US" sz="800" dirty="0"/>
              <a:t> </a:t>
            </a:r>
            <a:r>
              <a:rPr lang="en-US" sz="800" dirty="0" err="1"/>
              <a:t>txhua</a:t>
            </a:r>
            <a:r>
              <a:rPr lang="en-US" sz="800" dirty="0"/>
              <a:t> </a:t>
            </a:r>
            <a:r>
              <a:rPr lang="en-US" sz="800" dirty="0" err="1"/>
              <a:t>qhov</a:t>
            </a:r>
            <a:r>
              <a:rPr lang="en-US" sz="800" dirty="0"/>
              <a:t> </a:t>
            </a:r>
            <a:r>
              <a:rPr lang="en-US" sz="800" dirty="0" err="1"/>
              <a:t>teeb</a:t>
            </a:r>
            <a:r>
              <a:rPr lang="en-US" sz="800" dirty="0"/>
              <a:t> </a:t>
            </a:r>
            <a:r>
              <a:rPr lang="en-US" sz="800" dirty="0" err="1"/>
              <a:t>meem</a:t>
            </a:r>
            <a:endParaRPr sz="800" dirty="0"/>
          </a:p>
        </p:txBody>
      </p:sp>
      <p:sp>
        <p:nvSpPr>
          <p:cNvPr id="272" name="Google Shape;272;p44"/>
          <p:cNvSpPr txBox="1"/>
          <p:nvPr/>
        </p:nvSpPr>
        <p:spPr>
          <a:xfrm>
            <a:off x="2703375" y="1730688"/>
            <a:ext cx="1373100" cy="615600"/>
          </a:xfrm>
          <a:prstGeom prst="rect">
            <a:avLst/>
          </a:prstGeom>
          <a:solidFill>
            <a:srgbClr val="EAD1DC"/>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600" b="1" dirty="0"/>
              <a:t>Teeb Meem Cov Cuab Yeej Ntawm Pab Pawg Kev Sib Tham: </a:t>
            </a:r>
            <a:r>
              <a:rPr lang="en" sz="600" b="1" u="sng" dirty="0"/>
              <a:t>kev teem caij nyug yuav sib txawv ntawm txhuas pab</a:t>
            </a:r>
            <a:endParaRPr sz="600" b="1" u="sng" dirty="0"/>
          </a:p>
          <a:p>
            <a:pPr marL="0" lvl="0" indent="0" algn="ctr" rtl="0">
              <a:spcBef>
                <a:spcPts val="0"/>
              </a:spcBef>
              <a:spcAft>
                <a:spcPts val="0"/>
              </a:spcAft>
              <a:buNone/>
            </a:pPr>
            <a:r>
              <a:rPr lang="en" sz="600" dirty="0"/>
              <a:t>Pib tsim cov lus nug</a:t>
            </a:r>
            <a:endParaRPr sz="600" dirty="0"/>
          </a:p>
        </p:txBody>
      </p:sp>
      <p:sp>
        <p:nvSpPr>
          <p:cNvPr id="273" name="Google Shape;273;p44"/>
          <p:cNvSpPr txBox="1"/>
          <p:nvPr/>
        </p:nvSpPr>
        <p:spPr>
          <a:xfrm>
            <a:off x="3159807" y="4139076"/>
            <a:ext cx="2334600" cy="861744"/>
          </a:xfrm>
          <a:prstGeom prst="rect">
            <a:avLst/>
          </a:prstGeom>
          <a:solidFill>
            <a:srgbClr val="FCE5CD"/>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1050" b="1" dirty="0" err="1"/>
              <a:t>Hnub</a:t>
            </a:r>
            <a:r>
              <a:rPr lang="en-US" sz="1050" b="1" dirty="0"/>
              <a:t> </a:t>
            </a:r>
            <a:r>
              <a:rPr lang="en-US" sz="1050" b="1" dirty="0" err="1"/>
              <a:t>tim</a:t>
            </a:r>
            <a:r>
              <a:rPr lang="en-US" sz="1050" b="1" dirty="0"/>
              <a:t> 21-31 </a:t>
            </a:r>
            <a:r>
              <a:rPr lang="en-US" sz="1050" b="1" dirty="0" err="1"/>
              <a:t>Lub</a:t>
            </a:r>
            <a:r>
              <a:rPr lang="en-US" sz="1050" b="1" dirty="0"/>
              <a:t> </a:t>
            </a:r>
            <a:r>
              <a:rPr lang="en-US" sz="1050" b="1" dirty="0" err="1"/>
              <a:t>peb</a:t>
            </a:r>
            <a:r>
              <a:rPr lang="en-US" sz="1050" b="1" dirty="0"/>
              <a:t> </a:t>
            </a:r>
            <a:r>
              <a:rPr lang="en-US" sz="1050" b="1" dirty="0" err="1"/>
              <a:t>hli</a:t>
            </a:r>
            <a:r>
              <a:rPr lang="en-US" sz="1050" b="1" dirty="0"/>
              <a:t> </a:t>
            </a:r>
            <a:r>
              <a:rPr lang="en-US" sz="1050" dirty="0" err="1"/>
              <a:t>Lub</a:t>
            </a:r>
            <a:r>
              <a:rPr lang="en-US" sz="1050" dirty="0"/>
              <a:t> </a:t>
            </a:r>
            <a:r>
              <a:rPr lang="en-US" sz="1050" dirty="0" err="1"/>
              <a:t>rooj</a:t>
            </a:r>
            <a:r>
              <a:rPr lang="en-US" sz="1050" dirty="0"/>
              <a:t> sib </a:t>
            </a:r>
            <a:r>
              <a:rPr lang="en-US" sz="1050" dirty="0" err="1"/>
              <a:t>tham</a:t>
            </a:r>
            <a:r>
              <a:rPr lang="en-US" sz="1050" dirty="0"/>
              <a:t> </a:t>
            </a:r>
            <a:r>
              <a:rPr lang="en-US" sz="1050" dirty="0" err="1"/>
              <a:t>rau</a:t>
            </a:r>
            <a:r>
              <a:rPr lang="en-US" sz="1050" dirty="0"/>
              <a:t> </a:t>
            </a:r>
            <a:r>
              <a:rPr lang="en-US" sz="1050" dirty="0" err="1"/>
              <a:t>kev</a:t>
            </a:r>
            <a:r>
              <a:rPr lang="en-US" sz="1050" dirty="0"/>
              <a:t> sib </a:t>
            </a:r>
            <a:r>
              <a:rPr lang="en-US" sz="1050" dirty="0" err="1"/>
              <a:t>pauv</a:t>
            </a:r>
            <a:r>
              <a:rPr lang="en-US" sz="1050" dirty="0"/>
              <a:t> </a:t>
            </a:r>
            <a:r>
              <a:rPr lang="en-US" sz="1050" dirty="0" err="1"/>
              <a:t>lus</a:t>
            </a:r>
            <a:r>
              <a:rPr lang="en-US" sz="1050" dirty="0"/>
              <a:t> </a:t>
            </a:r>
            <a:r>
              <a:rPr lang="en-US" sz="1050" dirty="0" err="1"/>
              <a:t>nug</a:t>
            </a:r>
            <a:r>
              <a:rPr lang="en-US" sz="1050" dirty="0"/>
              <a:t> </a:t>
            </a:r>
            <a:r>
              <a:rPr lang="en-US" sz="1050" dirty="0" err="1"/>
              <a:t>thiab</a:t>
            </a:r>
            <a:r>
              <a:rPr lang="en-US" sz="1050" dirty="0"/>
              <a:t> </a:t>
            </a:r>
            <a:r>
              <a:rPr lang="en-US" sz="1050" dirty="0" err="1"/>
              <a:t>kev</a:t>
            </a:r>
            <a:r>
              <a:rPr lang="en-US" sz="1050" dirty="0"/>
              <a:t> sib </a:t>
            </a:r>
            <a:r>
              <a:rPr lang="en-US" sz="1050" dirty="0" err="1"/>
              <a:t>tham</a:t>
            </a:r>
            <a:r>
              <a:rPr lang="en-US" sz="1050" dirty="0"/>
              <a:t> </a:t>
            </a:r>
            <a:r>
              <a:rPr lang="en-US" sz="1050" dirty="0" err="1"/>
              <a:t>nrog</a:t>
            </a:r>
            <a:r>
              <a:rPr lang="en-US" sz="1050" dirty="0"/>
              <a:t> </a:t>
            </a:r>
            <a:r>
              <a:rPr lang="en-US" sz="1050" dirty="0" err="1"/>
              <a:t>Cov</a:t>
            </a:r>
            <a:r>
              <a:rPr lang="en-US" sz="1050" dirty="0"/>
              <a:t> </a:t>
            </a:r>
            <a:r>
              <a:rPr lang="en-US" sz="1050" dirty="0" err="1"/>
              <a:t>Thawj</a:t>
            </a:r>
            <a:r>
              <a:rPr lang="en-US" sz="1050" dirty="0"/>
              <a:t> </a:t>
            </a:r>
            <a:r>
              <a:rPr lang="en-US" sz="1050" dirty="0" err="1"/>
              <a:t>Coj</a:t>
            </a:r>
            <a:endParaRPr sz="900" dirty="0"/>
          </a:p>
        </p:txBody>
      </p:sp>
      <p:sp>
        <p:nvSpPr>
          <p:cNvPr id="274" name="Google Shape;274;p44"/>
          <p:cNvSpPr txBox="1"/>
          <p:nvPr/>
        </p:nvSpPr>
        <p:spPr>
          <a:xfrm>
            <a:off x="5321975" y="777475"/>
            <a:ext cx="1382400" cy="1122900"/>
          </a:xfrm>
          <a:prstGeom prst="rect">
            <a:avLst/>
          </a:prstGeom>
          <a:solidFill>
            <a:srgbClr val="D9D2E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50" b="1" dirty="0" err="1"/>
              <a:t>Hnub</a:t>
            </a:r>
            <a:r>
              <a:rPr lang="en-US" sz="1050" b="1" dirty="0"/>
              <a:t> </a:t>
            </a:r>
            <a:r>
              <a:rPr lang="en-US" sz="1050" b="1" dirty="0" err="1"/>
              <a:t>tim</a:t>
            </a:r>
            <a:r>
              <a:rPr lang="en-US" sz="1050" b="1" dirty="0"/>
              <a:t> 19 </a:t>
            </a:r>
            <a:r>
              <a:rPr lang="en-US" sz="1050" b="1" dirty="0" err="1"/>
              <a:t>Lub</a:t>
            </a:r>
            <a:r>
              <a:rPr lang="en-US" sz="1050" b="1" dirty="0"/>
              <a:t> </a:t>
            </a:r>
            <a:r>
              <a:rPr lang="en-US" sz="1050" b="1" dirty="0" err="1"/>
              <a:t>plaub</a:t>
            </a:r>
            <a:r>
              <a:rPr lang="en-US" sz="1050" b="1" dirty="0"/>
              <a:t> </a:t>
            </a:r>
            <a:r>
              <a:rPr lang="en-US" sz="1050" b="1" dirty="0" err="1"/>
              <a:t>hli</a:t>
            </a:r>
            <a:r>
              <a:rPr lang="en-US" sz="1050" b="1" dirty="0"/>
              <a:t> </a:t>
            </a:r>
            <a:r>
              <a:rPr lang="en-US" sz="1050" dirty="0"/>
              <a:t>Kev sib </a:t>
            </a:r>
            <a:r>
              <a:rPr lang="en-US" sz="1050" dirty="0" err="1"/>
              <a:t>tham</a:t>
            </a:r>
            <a:r>
              <a:rPr lang="en-US" sz="1050" dirty="0"/>
              <a:t> sab </a:t>
            </a:r>
            <a:r>
              <a:rPr lang="en-US" sz="1050" dirty="0" err="1"/>
              <a:t>hauv</a:t>
            </a:r>
            <a:r>
              <a:rPr lang="en-US" sz="1050" dirty="0"/>
              <a:t> tom </a:t>
            </a:r>
            <a:r>
              <a:rPr lang="en-US" sz="1050" dirty="0" err="1"/>
              <a:t>qab</a:t>
            </a:r>
            <a:r>
              <a:rPr lang="en-US" sz="1050" dirty="0"/>
              <a:t> </a:t>
            </a:r>
            <a:r>
              <a:rPr lang="en-US" sz="1050" dirty="0" err="1"/>
              <a:t>lub</a:t>
            </a:r>
            <a:r>
              <a:rPr lang="en-US" sz="1050" dirty="0"/>
              <a:t> </a:t>
            </a:r>
            <a:r>
              <a:rPr lang="en-US" sz="1050" dirty="0" err="1"/>
              <a:t>rooj</a:t>
            </a:r>
            <a:r>
              <a:rPr lang="en-US" sz="1050" dirty="0"/>
              <a:t> sib </a:t>
            </a:r>
            <a:r>
              <a:rPr lang="en-US" sz="1050" dirty="0" err="1"/>
              <a:t>tham</a:t>
            </a:r>
            <a:r>
              <a:rPr lang="en-US" sz="1050" dirty="0"/>
              <a:t> </a:t>
            </a:r>
            <a:r>
              <a:rPr lang="en-US" sz="1050" dirty="0" err="1"/>
              <a:t>nrog</a:t>
            </a:r>
            <a:r>
              <a:rPr lang="en-US" sz="1050" dirty="0"/>
              <a:t> </a:t>
            </a:r>
            <a:r>
              <a:rPr lang="en-US" sz="1050" dirty="0" err="1"/>
              <a:t>cov</a:t>
            </a:r>
            <a:r>
              <a:rPr lang="en-US" sz="1050" dirty="0"/>
              <a:t> </a:t>
            </a:r>
            <a:r>
              <a:rPr lang="en-US" sz="1050" dirty="0" err="1"/>
              <a:t>kev</a:t>
            </a:r>
            <a:r>
              <a:rPr lang="en-US" sz="1050" dirty="0"/>
              <a:t> sib </a:t>
            </a:r>
            <a:r>
              <a:rPr lang="en-US" sz="1050" dirty="0" err="1"/>
              <a:t>pauv</a:t>
            </a:r>
            <a:endParaRPr sz="900" dirty="0"/>
          </a:p>
        </p:txBody>
      </p:sp>
      <p:sp>
        <p:nvSpPr>
          <p:cNvPr id="275" name="Google Shape;275;p44"/>
          <p:cNvSpPr txBox="1">
            <a:spLocks noGrp="1"/>
          </p:cNvSpPr>
          <p:nvPr>
            <p:ph type="title" idx="4294967295"/>
          </p:nvPr>
        </p:nvSpPr>
        <p:spPr>
          <a:xfrm>
            <a:off x="66800" y="-39250"/>
            <a:ext cx="8520600" cy="45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000" b="1" dirty="0">
                <a:solidFill>
                  <a:srgbClr val="000000"/>
                </a:solidFill>
              </a:rPr>
              <a:t>Sij Hawm Ntawm Pawg Sab Laj Ntawm Pej Xeem </a:t>
            </a:r>
            <a:r>
              <a:rPr lang="en" sz="920" dirty="0">
                <a:solidFill>
                  <a:srgbClr val="000000"/>
                </a:solidFill>
              </a:rPr>
              <a:t>(Lub Ib Hli 2022-Lub Tsib Hli 2022)</a:t>
            </a:r>
            <a:endParaRPr sz="920" dirty="0">
              <a:solidFill>
                <a:srgbClr val="000000"/>
              </a:solidFill>
            </a:endParaRPr>
          </a:p>
        </p:txBody>
      </p:sp>
      <p:sp>
        <p:nvSpPr>
          <p:cNvPr id="276" name="Google Shape;276;p44"/>
          <p:cNvSpPr txBox="1"/>
          <p:nvPr/>
        </p:nvSpPr>
        <p:spPr>
          <a:xfrm>
            <a:off x="8056525" y="2566862"/>
            <a:ext cx="1087500" cy="615523"/>
          </a:xfrm>
          <a:prstGeom prst="rect">
            <a:avLst/>
          </a:prstGeom>
          <a:noFill/>
          <a:ln w="28575" cap="flat" cmpd="sng">
            <a:solidFill>
              <a:srgbClr val="434343"/>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b="1" dirty="0"/>
              <a:t>Xaus Xyoo 1</a:t>
            </a:r>
            <a:endParaRPr b="1" dirty="0"/>
          </a:p>
        </p:txBody>
      </p:sp>
      <p:cxnSp>
        <p:nvCxnSpPr>
          <p:cNvPr id="277" name="Google Shape;277;p44"/>
          <p:cNvCxnSpPr/>
          <p:nvPr/>
        </p:nvCxnSpPr>
        <p:spPr>
          <a:xfrm>
            <a:off x="7277836" y="3888988"/>
            <a:ext cx="3900" cy="837600"/>
          </a:xfrm>
          <a:prstGeom prst="straightConnector1">
            <a:avLst/>
          </a:prstGeom>
          <a:noFill/>
          <a:ln w="28575" cap="flat" cmpd="sng">
            <a:solidFill>
              <a:schemeClr val="lt2"/>
            </a:solidFill>
            <a:prstDash val="dot"/>
            <a:round/>
            <a:headEnd type="none" w="med" len="med"/>
            <a:tailEnd type="none" w="med" len="med"/>
          </a:ln>
        </p:spPr>
      </p:cxnSp>
      <p:sp>
        <p:nvSpPr>
          <p:cNvPr id="278" name="Google Shape;278;p44"/>
          <p:cNvSpPr txBox="1"/>
          <p:nvPr/>
        </p:nvSpPr>
        <p:spPr>
          <a:xfrm>
            <a:off x="6176363" y="4032369"/>
            <a:ext cx="2334600" cy="954077"/>
          </a:xfrm>
          <a:prstGeom prst="rect">
            <a:avLst/>
          </a:prstGeom>
          <a:solidFill>
            <a:srgbClr val="B6D7A8"/>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1000" b="1" dirty="0" err="1"/>
              <a:t>Hnub</a:t>
            </a:r>
            <a:r>
              <a:rPr lang="en-US" sz="1000" b="1" dirty="0"/>
              <a:t> </a:t>
            </a:r>
            <a:r>
              <a:rPr lang="en-US" sz="1000" b="1" dirty="0" err="1"/>
              <a:t>tim</a:t>
            </a:r>
            <a:r>
              <a:rPr lang="en-US" sz="1000" b="1" dirty="0"/>
              <a:t> 2 </a:t>
            </a:r>
            <a:r>
              <a:rPr lang="en-US" sz="1000" b="1" dirty="0" err="1"/>
              <a:t>Lub</a:t>
            </a:r>
            <a:r>
              <a:rPr lang="en-US" sz="1000" b="1" dirty="0"/>
              <a:t> </a:t>
            </a:r>
            <a:r>
              <a:rPr lang="en-US" sz="1000" b="1" dirty="0" err="1"/>
              <a:t>tsib</a:t>
            </a:r>
            <a:r>
              <a:rPr lang="en-US" sz="1000" b="1" dirty="0"/>
              <a:t> </a:t>
            </a:r>
            <a:r>
              <a:rPr lang="en-US" sz="1000" b="1" dirty="0" err="1"/>
              <a:t>hli</a:t>
            </a:r>
            <a:r>
              <a:rPr lang="en-US" sz="1000" b="1" dirty="0"/>
              <a:t> </a:t>
            </a:r>
            <a:r>
              <a:rPr lang="en-US" sz="1000" dirty="0"/>
              <a:t>Kev sib </a:t>
            </a:r>
            <a:r>
              <a:rPr lang="en-US" sz="1000" dirty="0" err="1"/>
              <a:t>tham</a:t>
            </a:r>
            <a:r>
              <a:rPr lang="en-US" sz="1000" dirty="0"/>
              <a:t> </a:t>
            </a:r>
            <a:r>
              <a:rPr lang="en-US" sz="1000" dirty="0" err="1"/>
              <a:t>txog</a:t>
            </a:r>
            <a:r>
              <a:rPr lang="en-US" sz="1000" dirty="0"/>
              <a:t> </a:t>
            </a:r>
            <a:r>
              <a:rPr lang="en-US" sz="1000" dirty="0" err="1"/>
              <a:t>kev</a:t>
            </a:r>
            <a:r>
              <a:rPr lang="en-US" sz="1000" dirty="0"/>
              <a:t> sib </a:t>
            </a:r>
            <a:r>
              <a:rPr lang="en-US" sz="1000" dirty="0" err="1"/>
              <a:t>tham</a:t>
            </a:r>
            <a:r>
              <a:rPr lang="en-US" sz="1000" dirty="0"/>
              <a:t> </a:t>
            </a:r>
            <a:r>
              <a:rPr lang="en-US" sz="1000" dirty="0" err="1"/>
              <a:t>nrog</a:t>
            </a:r>
            <a:r>
              <a:rPr lang="en-US" sz="1000" dirty="0"/>
              <a:t> </a:t>
            </a:r>
            <a:r>
              <a:rPr lang="en-US" sz="1000" dirty="0" err="1"/>
              <a:t>Cov</a:t>
            </a:r>
            <a:r>
              <a:rPr lang="en-US" sz="1000" dirty="0"/>
              <a:t> </a:t>
            </a:r>
            <a:r>
              <a:rPr lang="en-US" sz="1000" dirty="0" err="1"/>
              <a:t>Thawj</a:t>
            </a:r>
            <a:r>
              <a:rPr lang="en-US" sz="1000" dirty="0"/>
              <a:t> </a:t>
            </a:r>
            <a:r>
              <a:rPr lang="en-US" sz="1000" dirty="0" err="1"/>
              <a:t>Coj</a:t>
            </a:r>
            <a:r>
              <a:rPr lang="en-US" sz="1000" dirty="0"/>
              <a:t> </a:t>
            </a:r>
            <a:r>
              <a:rPr lang="en-US" sz="1000" dirty="0" err="1"/>
              <a:t>thiab</a:t>
            </a:r>
            <a:r>
              <a:rPr lang="en-US" sz="1000" dirty="0"/>
              <a:t> </a:t>
            </a:r>
            <a:r>
              <a:rPr lang="en-US" sz="1000" dirty="0" err="1"/>
              <a:t>ua</a:t>
            </a:r>
            <a:r>
              <a:rPr lang="en-US" sz="1000" dirty="0"/>
              <a:t> </a:t>
            </a:r>
            <a:r>
              <a:rPr lang="en-US" sz="1000" dirty="0" err="1"/>
              <a:t>raws</a:t>
            </a:r>
            <a:r>
              <a:rPr lang="en-US" sz="1000" dirty="0"/>
              <a:t> li </a:t>
            </a:r>
            <a:r>
              <a:rPr lang="en-US" sz="1000" dirty="0" err="1"/>
              <a:t>ib</a:t>
            </a:r>
            <a:r>
              <a:rPr lang="en-US" sz="1000" dirty="0"/>
              <a:t> </a:t>
            </a:r>
            <a:r>
              <a:rPr lang="en-US" sz="1000" dirty="0" err="1"/>
              <a:t>qho</a:t>
            </a:r>
            <a:r>
              <a:rPr lang="en-US" sz="1000" dirty="0"/>
              <a:t> </a:t>
            </a:r>
            <a:r>
              <a:rPr lang="en-US" sz="1000" dirty="0" err="1"/>
              <a:t>kev</a:t>
            </a:r>
            <a:r>
              <a:rPr lang="en-US" sz="1000" dirty="0"/>
              <a:t> </a:t>
            </a:r>
            <a:r>
              <a:rPr lang="en-US" sz="1000" dirty="0" err="1"/>
              <a:t>txiav</a:t>
            </a:r>
            <a:r>
              <a:rPr lang="en-US" sz="1000" dirty="0"/>
              <a:t> </a:t>
            </a:r>
            <a:r>
              <a:rPr lang="en-US" sz="1000" dirty="0" err="1"/>
              <a:t>txim</a:t>
            </a:r>
            <a:r>
              <a:rPr lang="en-US" sz="1000" dirty="0"/>
              <a:t> </a:t>
            </a:r>
            <a:r>
              <a:rPr lang="en-US" sz="1000" dirty="0" err="1"/>
              <a:t>siab</a:t>
            </a:r>
            <a:r>
              <a:rPr lang="en-US" sz="1000" dirty="0"/>
              <a:t>; </a:t>
            </a:r>
            <a:r>
              <a:rPr lang="en-US" sz="1000" dirty="0" err="1"/>
              <a:t>Lwm</a:t>
            </a:r>
            <a:r>
              <a:rPr lang="en-US" sz="1000" dirty="0"/>
              <a:t> </a:t>
            </a:r>
            <a:r>
              <a:rPr lang="en-US" sz="1000" dirty="0" err="1"/>
              <a:t>pab</a:t>
            </a:r>
            <a:r>
              <a:rPr lang="en-US" sz="1000" dirty="0"/>
              <a:t> </a:t>
            </a:r>
            <a:r>
              <a:rPr lang="en-US" sz="1000" dirty="0" err="1"/>
              <a:t>pawg</a:t>
            </a:r>
            <a:r>
              <a:rPr lang="en-US" sz="1000" dirty="0"/>
              <a:t> tau </a:t>
            </a:r>
            <a:r>
              <a:rPr lang="en-US" sz="1000" dirty="0" err="1"/>
              <a:t>txheeb</a:t>
            </a:r>
            <a:r>
              <a:rPr lang="en-US" sz="1000" dirty="0"/>
              <a:t> </a:t>
            </a:r>
            <a:r>
              <a:rPr lang="en-US" sz="1000" dirty="0" err="1"/>
              <a:t>xyuas</a:t>
            </a:r>
            <a:r>
              <a:rPr lang="en-US" sz="1000" dirty="0"/>
              <a:t> </a:t>
            </a:r>
            <a:r>
              <a:rPr lang="en-US" sz="1000" dirty="0" err="1"/>
              <a:t>qhov</a:t>
            </a:r>
            <a:r>
              <a:rPr lang="en-US" sz="1000" dirty="0"/>
              <a:t> </a:t>
            </a:r>
            <a:r>
              <a:rPr lang="en-US" sz="1000" dirty="0" err="1"/>
              <a:t>tseem</a:t>
            </a:r>
            <a:r>
              <a:rPr lang="en-US" sz="1000" dirty="0"/>
              <a:t> </a:t>
            </a:r>
            <a:r>
              <a:rPr lang="en-US" sz="1000" dirty="0" err="1"/>
              <a:t>ceeb</a:t>
            </a:r>
            <a:r>
              <a:rPr lang="en-US" sz="1000" dirty="0"/>
              <a:t> </a:t>
            </a:r>
            <a:r>
              <a:rPr lang="en-US" sz="1000" dirty="0" err="1"/>
              <a:t>rau</a:t>
            </a:r>
            <a:r>
              <a:rPr lang="en-US" sz="1000" dirty="0"/>
              <a:t> </a:t>
            </a:r>
            <a:r>
              <a:rPr lang="en-US" sz="1000" dirty="0" err="1"/>
              <a:t>Xyoo</a:t>
            </a:r>
            <a:r>
              <a:rPr lang="en-US" sz="1000" dirty="0"/>
              <a:t> 2</a:t>
            </a:r>
            <a:endParaRPr sz="800" dirty="0"/>
          </a:p>
        </p:txBody>
      </p:sp>
      <p:sp>
        <p:nvSpPr>
          <p:cNvPr id="279" name="Google Shape;279;p44"/>
          <p:cNvSpPr/>
          <p:nvPr/>
        </p:nvSpPr>
        <p:spPr>
          <a:xfrm>
            <a:off x="6558023" y="2100330"/>
            <a:ext cx="1417890" cy="466532"/>
          </a:xfrm>
          <a:prstGeom prst="flowChartOffpageConnector">
            <a:avLst/>
          </a:prstGeom>
          <a:solidFill>
            <a:srgbClr val="9E9E9E">
              <a:alpha val="0"/>
            </a:srgbClr>
          </a:solidFill>
          <a:ln w="9525" cap="flat" cmpd="sng">
            <a:solidFill>
              <a:schemeClr val="dk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4"/>
          <p:cNvSpPr txBox="1"/>
          <p:nvPr/>
        </p:nvSpPr>
        <p:spPr>
          <a:xfrm>
            <a:off x="6625708" y="2087694"/>
            <a:ext cx="1282800" cy="430857"/>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800" dirty="0" err="1"/>
              <a:t>Ua</a:t>
            </a:r>
            <a:r>
              <a:rPr lang="en-US" sz="800" dirty="0"/>
              <a:t> Kev Zoo </a:t>
            </a:r>
            <a:r>
              <a:rPr lang="en-US" sz="800" dirty="0" err="1"/>
              <a:t>Siab</a:t>
            </a:r>
            <a:r>
              <a:rPr lang="en-US" sz="800" dirty="0"/>
              <a:t> Rau </a:t>
            </a:r>
            <a:r>
              <a:rPr lang="en-US" sz="800" dirty="0" err="1"/>
              <a:t>Hnub</a:t>
            </a:r>
            <a:r>
              <a:rPr lang="en-US" sz="800" dirty="0"/>
              <a:t> </a:t>
            </a:r>
            <a:r>
              <a:rPr lang="en-US" sz="800" dirty="0" err="1"/>
              <a:t>Xaus</a:t>
            </a:r>
            <a:r>
              <a:rPr lang="en-US" sz="800" dirty="0"/>
              <a:t> (TBD)</a:t>
            </a:r>
            <a:endParaRPr sz="600" dirty="0"/>
          </a:p>
        </p:txBody>
      </p:sp>
      <p:cxnSp>
        <p:nvCxnSpPr>
          <p:cNvPr id="281" name="Google Shape;281;p44"/>
          <p:cNvCxnSpPr/>
          <p:nvPr/>
        </p:nvCxnSpPr>
        <p:spPr>
          <a:xfrm>
            <a:off x="4409764" y="1793453"/>
            <a:ext cx="3900" cy="837600"/>
          </a:xfrm>
          <a:prstGeom prst="straightConnector1">
            <a:avLst/>
          </a:prstGeom>
          <a:noFill/>
          <a:ln w="28575" cap="flat" cmpd="sng">
            <a:solidFill>
              <a:schemeClr val="lt2"/>
            </a:solidFill>
            <a:prstDash val="dot"/>
            <a:round/>
            <a:headEnd type="none" w="med" len="med"/>
            <a:tailEnd type="none" w="med" len="med"/>
          </a:ln>
        </p:spPr>
      </p:cxnSp>
      <p:sp>
        <p:nvSpPr>
          <p:cNvPr id="282" name="Google Shape;282;p44"/>
          <p:cNvSpPr txBox="1"/>
          <p:nvPr/>
        </p:nvSpPr>
        <p:spPr>
          <a:xfrm>
            <a:off x="3900220" y="629170"/>
            <a:ext cx="1066316" cy="1046410"/>
          </a:xfrm>
          <a:prstGeom prst="rect">
            <a:avLst/>
          </a:prstGeom>
          <a:solidFill>
            <a:srgbClr val="FCE5CD"/>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800" b="1" dirty="0" err="1"/>
              <a:t>Hnub</a:t>
            </a:r>
            <a:r>
              <a:rPr lang="en-US" sz="800" b="1" dirty="0"/>
              <a:t> </a:t>
            </a:r>
            <a:r>
              <a:rPr lang="en-US" sz="800" b="1" dirty="0" err="1"/>
              <a:t>tim</a:t>
            </a:r>
            <a:r>
              <a:rPr lang="en-US" sz="800" b="1" dirty="0"/>
              <a:t> 15 </a:t>
            </a:r>
            <a:r>
              <a:rPr lang="en-US" sz="800" b="1" dirty="0" err="1"/>
              <a:t>Lub</a:t>
            </a:r>
            <a:r>
              <a:rPr lang="en-US" sz="800" b="1" dirty="0"/>
              <a:t> </a:t>
            </a:r>
            <a:r>
              <a:rPr lang="en-US" sz="800" b="1" dirty="0" err="1"/>
              <a:t>peb</a:t>
            </a:r>
            <a:r>
              <a:rPr lang="en-US" sz="800" b="1" dirty="0"/>
              <a:t> </a:t>
            </a:r>
            <a:r>
              <a:rPr lang="en-US" sz="800" b="1" dirty="0" err="1"/>
              <a:t>hli</a:t>
            </a:r>
            <a:r>
              <a:rPr lang="en-US" sz="800" b="1" dirty="0"/>
              <a:t> </a:t>
            </a:r>
            <a:r>
              <a:rPr lang="en-US" sz="800" dirty="0" err="1"/>
              <a:t>Rov</a:t>
            </a:r>
            <a:r>
              <a:rPr lang="en-US" sz="800" dirty="0"/>
              <a:t> </a:t>
            </a:r>
            <a:r>
              <a:rPr lang="en-US" sz="800" dirty="0" err="1"/>
              <a:t>ntsuam</a:t>
            </a:r>
            <a:r>
              <a:rPr lang="en-US" sz="800" dirty="0"/>
              <a:t> </a:t>
            </a:r>
            <a:r>
              <a:rPr lang="en-US" sz="800" dirty="0" err="1"/>
              <a:t>xyuas</a:t>
            </a:r>
            <a:r>
              <a:rPr lang="en-US" sz="800" dirty="0"/>
              <a:t> </a:t>
            </a:r>
            <a:r>
              <a:rPr lang="en-US" sz="800" dirty="0" err="1"/>
              <a:t>thiab</a:t>
            </a:r>
            <a:r>
              <a:rPr lang="en-US" sz="800" dirty="0"/>
              <a:t> </a:t>
            </a:r>
            <a:r>
              <a:rPr lang="en-US" sz="800" dirty="0" err="1"/>
              <a:t>xaiv</a:t>
            </a:r>
            <a:r>
              <a:rPr lang="en-US" sz="800" dirty="0"/>
              <a:t> </a:t>
            </a:r>
            <a:r>
              <a:rPr lang="en-US" sz="800" dirty="0" err="1"/>
              <a:t>cov</a:t>
            </a:r>
            <a:r>
              <a:rPr lang="en-US" sz="800" dirty="0"/>
              <a:t> </a:t>
            </a:r>
            <a:r>
              <a:rPr lang="en-US" sz="800" dirty="0" err="1"/>
              <a:t>lus</a:t>
            </a:r>
            <a:r>
              <a:rPr lang="en-US" sz="800" dirty="0"/>
              <a:t> </a:t>
            </a:r>
            <a:r>
              <a:rPr lang="en-US" sz="800" dirty="0" err="1"/>
              <a:t>nug</a:t>
            </a:r>
            <a:r>
              <a:rPr lang="en-US" sz="800" dirty="0"/>
              <a:t> </a:t>
            </a:r>
            <a:r>
              <a:rPr lang="en-US" sz="800" dirty="0" err="1"/>
              <a:t>rau</a:t>
            </a:r>
            <a:r>
              <a:rPr lang="en-US" sz="800" dirty="0"/>
              <a:t> </a:t>
            </a:r>
            <a:r>
              <a:rPr lang="en-US" sz="800" dirty="0" err="1"/>
              <a:t>kev</a:t>
            </a:r>
            <a:r>
              <a:rPr lang="en-US" sz="800" dirty="0"/>
              <a:t> sib </a:t>
            </a:r>
            <a:r>
              <a:rPr lang="en-US" sz="800" dirty="0" err="1"/>
              <a:t>tham</a:t>
            </a:r>
            <a:r>
              <a:rPr lang="en-US" sz="800" dirty="0"/>
              <a:t> </a:t>
            </a:r>
            <a:r>
              <a:rPr lang="en-US" sz="800" dirty="0" err="1"/>
              <a:t>nrog</a:t>
            </a:r>
            <a:r>
              <a:rPr lang="en-US" sz="800" dirty="0"/>
              <a:t> </a:t>
            </a:r>
            <a:r>
              <a:rPr lang="en-US" sz="800" dirty="0" err="1"/>
              <a:t>Cov</a:t>
            </a:r>
            <a:r>
              <a:rPr lang="en-US" sz="800" dirty="0"/>
              <a:t> </a:t>
            </a:r>
            <a:r>
              <a:rPr lang="en-US" sz="800" dirty="0" err="1"/>
              <a:t>Thawj</a:t>
            </a:r>
            <a:r>
              <a:rPr lang="en-US" sz="800" dirty="0"/>
              <a:t> </a:t>
            </a:r>
            <a:r>
              <a:rPr lang="en-US" sz="800" dirty="0" err="1"/>
              <a:t>Coj</a:t>
            </a:r>
            <a:r>
              <a:rPr lang="en-US" sz="800" dirty="0"/>
              <a:t> </a:t>
            </a:r>
            <a:endParaRPr lang="en-US" sz="600" dirty="0"/>
          </a:p>
        </p:txBody>
      </p:sp>
      <p:cxnSp>
        <p:nvCxnSpPr>
          <p:cNvPr id="283" name="Google Shape;283;p44"/>
          <p:cNvCxnSpPr/>
          <p:nvPr/>
        </p:nvCxnSpPr>
        <p:spPr>
          <a:xfrm>
            <a:off x="2263350" y="1943325"/>
            <a:ext cx="396000" cy="0"/>
          </a:xfrm>
          <a:prstGeom prst="straightConnector1">
            <a:avLst/>
          </a:prstGeom>
          <a:noFill/>
          <a:ln w="9525" cap="flat" cmpd="sng">
            <a:solidFill>
              <a:schemeClr val="lt2"/>
            </a:solidFill>
            <a:prstDash val="solid"/>
            <a:round/>
            <a:headEnd type="none" w="med" len="med"/>
            <a:tailEnd type="triangle" w="med" len="med"/>
          </a:ln>
        </p:spPr>
      </p:cxnSp>
      <p:cxnSp>
        <p:nvCxnSpPr>
          <p:cNvPr id="284" name="Google Shape;284;p44"/>
          <p:cNvCxnSpPr/>
          <p:nvPr/>
        </p:nvCxnSpPr>
        <p:spPr>
          <a:xfrm>
            <a:off x="2263350" y="2212250"/>
            <a:ext cx="396000" cy="0"/>
          </a:xfrm>
          <a:prstGeom prst="straightConnector1">
            <a:avLst/>
          </a:prstGeom>
          <a:noFill/>
          <a:ln w="9525" cap="flat" cmpd="sng">
            <a:solidFill>
              <a:schemeClr val="lt2"/>
            </a:solidFill>
            <a:prstDash val="solid"/>
            <a:round/>
            <a:headEnd type="none" w="med" len="med"/>
            <a:tailEnd type="triangl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88"/>
        <p:cNvGrpSpPr/>
        <p:nvPr/>
      </p:nvGrpSpPr>
      <p:grpSpPr>
        <a:xfrm>
          <a:off x="0" y="0"/>
          <a:ext cx="0" cy="0"/>
          <a:chOff x="0" y="0"/>
          <a:chExt cx="0" cy="0"/>
        </a:xfrm>
      </p:grpSpPr>
      <p:sp>
        <p:nvSpPr>
          <p:cNvPr id="289" name="Google Shape;289;p4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sz="2400" b="1" dirty="0" err="1">
                <a:solidFill>
                  <a:srgbClr val="000000"/>
                </a:solidFill>
              </a:rPr>
              <a:t>Tej</a:t>
            </a:r>
            <a:r>
              <a:rPr lang="en-US" sz="2400" b="1" dirty="0">
                <a:solidFill>
                  <a:srgbClr val="000000"/>
                </a:solidFill>
              </a:rPr>
              <a:t> yam </a:t>
            </a:r>
            <a:r>
              <a:rPr lang="en-US" sz="2400" b="1" dirty="0" err="1">
                <a:solidFill>
                  <a:srgbClr val="000000"/>
                </a:solidFill>
              </a:rPr>
              <a:t>uas</a:t>
            </a:r>
            <a:r>
              <a:rPr lang="en-US" sz="2400" b="1" dirty="0">
                <a:solidFill>
                  <a:srgbClr val="000000"/>
                </a:solidFill>
              </a:rPr>
              <a:t> </a:t>
            </a:r>
            <a:r>
              <a:rPr lang="en-US" sz="2400" b="1" dirty="0" err="1">
                <a:solidFill>
                  <a:srgbClr val="000000"/>
                </a:solidFill>
              </a:rPr>
              <a:t>tsim</a:t>
            </a:r>
            <a:r>
              <a:rPr lang="en-US" sz="2400" b="1" dirty="0">
                <a:solidFill>
                  <a:srgbClr val="000000"/>
                </a:solidFill>
              </a:rPr>
              <a:t> </a:t>
            </a:r>
            <a:r>
              <a:rPr lang="en-US" sz="2400" b="1" dirty="0" err="1">
                <a:solidFill>
                  <a:srgbClr val="000000"/>
                </a:solidFill>
              </a:rPr>
              <a:t>nyog</a:t>
            </a:r>
            <a:r>
              <a:rPr lang="en-US" sz="2400" b="1" dirty="0">
                <a:solidFill>
                  <a:srgbClr val="000000"/>
                </a:solidFill>
              </a:rPr>
              <a:t> </a:t>
            </a:r>
            <a:r>
              <a:rPr lang="en-US" sz="2400" b="1" dirty="0" err="1">
                <a:solidFill>
                  <a:srgbClr val="000000"/>
                </a:solidFill>
              </a:rPr>
              <a:t>xav</a:t>
            </a:r>
            <a:r>
              <a:rPr lang="en-US" sz="2400" b="1" dirty="0">
                <a:solidFill>
                  <a:srgbClr val="000000"/>
                </a:solidFill>
              </a:rPr>
              <a:t> </a:t>
            </a:r>
            <a:r>
              <a:rPr lang="en-US" sz="2400" b="1" dirty="0" err="1">
                <a:solidFill>
                  <a:srgbClr val="000000"/>
                </a:solidFill>
              </a:rPr>
              <a:t>txog</a:t>
            </a:r>
            <a:r>
              <a:rPr lang="en-US" sz="2400" b="1" dirty="0">
                <a:solidFill>
                  <a:srgbClr val="000000"/>
                </a:solidFill>
              </a:rPr>
              <a:t>…</a:t>
            </a:r>
            <a:endParaRPr sz="2400" b="1" dirty="0">
              <a:solidFill>
                <a:srgbClr val="000000"/>
              </a:solidFill>
            </a:endParaRPr>
          </a:p>
        </p:txBody>
      </p:sp>
      <p:sp>
        <p:nvSpPr>
          <p:cNvPr id="290" name="Google Shape;290;p45"/>
          <p:cNvSpPr txBox="1">
            <a:spLocks noGrp="1"/>
          </p:cNvSpPr>
          <p:nvPr>
            <p:ph type="body" idx="1"/>
          </p:nvPr>
        </p:nvSpPr>
        <p:spPr>
          <a:xfrm>
            <a:off x="311700" y="1152475"/>
            <a:ext cx="8520600" cy="2228400"/>
          </a:xfrm>
          <a:prstGeom prst="rect">
            <a:avLst/>
          </a:prstGeom>
        </p:spPr>
        <p:txBody>
          <a:bodyPr spcFirstLastPara="1" wrap="square" lIns="91425" tIns="91425" rIns="91425" bIns="91425" anchor="t" anchorCtr="0">
            <a:normAutofit fontScale="92500" lnSpcReduction="10000"/>
          </a:bodyPr>
          <a:lstStyle/>
          <a:p>
            <a:pPr marL="457200" lvl="0" indent="-342900" algn="l" rtl="0">
              <a:lnSpc>
                <a:spcPct val="200000"/>
              </a:lnSpc>
              <a:spcBef>
                <a:spcPts val="0"/>
              </a:spcBef>
              <a:spcAft>
                <a:spcPts val="0"/>
              </a:spcAft>
              <a:buClr>
                <a:srgbClr val="000000"/>
              </a:buClr>
              <a:buSzPts val="1800"/>
              <a:buChar char="●"/>
            </a:pPr>
            <a:r>
              <a:rPr lang="en-US" sz="1600" dirty="0">
                <a:solidFill>
                  <a:srgbClr val="000000"/>
                </a:solidFill>
              </a:rPr>
              <a:t>Koj </a:t>
            </a:r>
            <a:r>
              <a:rPr lang="en-US" sz="1600" dirty="0" err="1">
                <a:solidFill>
                  <a:srgbClr val="000000"/>
                </a:solidFill>
              </a:rPr>
              <a:t>qhov</a:t>
            </a:r>
            <a:r>
              <a:rPr lang="en-US" sz="1600" dirty="0">
                <a:solidFill>
                  <a:srgbClr val="000000"/>
                </a:solidFill>
              </a:rPr>
              <a:t> </a:t>
            </a:r>
            <a:r>
              <a:rPr lang="en-US" sz="1600" dirty="0" err="1">
                <a:solidFill>
                  <a:srgbClr val="000000"/>
                </a:solidFill>
              </a:rPr>
              <a:t>kev</a:t>
            </a:r>
            <a:r>
              <a:rPr lang="en-US" sz="1600" dirty="0">
                <a:solidFill>
                  <a:srgbClr val="000000"/>
                </a:solidFill>
              </a:rPr>
              <a:t> </a:t>
            </a:r>
            <a:r>
              <a:rPr lang="en-US" sz="1600" dirty="0" err="1">
                <a:solidFill>
                  <a:srgbClr val="000000"/>
                </a:solidFill>
              </a:rPr>
              <a:t>ua</a:t>
            </a:r>
            <a:r>
              <a:rPr lang="en-US" sz="1600" dirty="0">
                <a:solidFill>
                  <a:srgbClr val="000000"/>
                </a:solidFill>
              </a:rPr>
              <a:t> </a:t>
            </a:r>
            <a:r>
              <a:rPr lang="en-US" sz="1600" dirty="0" err="1">
                <a:solidFill>
                  <a:srgbClr val="000000"/>
                </a:solidFill>
              </a:rPr>
              <a:t>neej</a:t>
            </a:r>
            <a:r>
              <a:rPr lang="en-US" sz="1600" dirty="0">
                <a:solidFill>
                  <a:srgbClr val="000000"/>
                </a:solidFill>
              </a:rPr>
              <a:t> </a:t>
            </a:r>
            <a:r>
              <a:rPr lang="en-US" sz="1600" dirty="0" err="1">
                <a:solidFill>
                  <a:srgbClr val="000000"/>
                </a:solidFill>
              </a:rPr>
              <a:t>nyob</a:t>
            </a:r>
            <a:r>
              <a:rPr lang="en-US" sz="1600" dirty="0">
                <a:solidFill>
                  <a:srgbClr val="000000"/>
                </a:solidFill>
              </a:rPr>
              <a:t> </a:t>
            </a:r>
            <a:r>
              <a:rPr lang="en-US" sz="1600" dirty="0" err="1">
                <a:solidFill>
                  <a:srgbClr val="000000"/>
                </a:solidFill>
              </a:rPr>
              <a:t>nrog</a:t>
            </a:r>
            <a:r>
              <a:rPr lang="en-US" sz="1600" dirty="0">
                <a:solidFill>
                  <a:srgbClr val="000000"/>
                </a:solidFill>
              </a:rPr>
              <a:t> </a:t>
            </a:r>
            <a:r>
              <a:rPr lang="en-US" sz="1600" dirty="0" err="1">
                <a:solidFill>
                  <a:srgbClr val="000000"/>
                </a:solidFill>
              </a:rPr>
              <a:t>cov</a:t>
            </a:r>
            <a:r>
              <a:rPr lang="en-US" sz="1600" dirty="0">
                <a:solidFill>
                  <a:srgbClr val="000000"/>
                </a:solidFill>
              </a:rPr>
              <a:t> </a:t>
            </a:r>
            <a:r>
              <a:rPr lang="en-US" sz="1600" dirty="0" err="1">
                <a:solidFill>
                  <a:srgbClr val="000000"/>
                </a:solidFill>
              </a:rPr>
              <a:t>teeb</a:t>
            </a:r>
            <a:r>
              <a:rPr lang="en-US" sz="1600" dirty="0">
                <a:solidFill>
                  <a:srgbClr val="000000"/>
                </a:solidFill>
              </a:rPr>
              <a:t> </a:t>
            </a:r>
            <a:r>
              <a:rPr lang="en-US" sz="1600" dirty="0" err="1">
                <a:solidFill>
                  <a:srgbClr val="000000"/>
                </a:solidFill>
              </a:rPr>
              <a:t>meem</a:t>
            </a:r>
            <a:r>
              <a:rPr lang="en-US" sz="1600" dirty="0">
                <a:solidFill>
                  <a:srgbClr val="000000"/>
                </a:solidFill>
              </a:rPr>
              <a:t> </a:t>
            </a:r>
            <a:r>
              <a:rPr lang="en-US" sz="1600" dirty="0" err="1">
                <a:solidFill>
                  <a:srgbClr val="000000"/>
                </a:solidFill>
              </a:rPr>
              <a:t>uas</a:t>
            </a:r>
            <a:r>
              <a:rPr lang="en-US" sz="1600" dirty="0">
                <a:solidFill>
                  <a:srgbClr val="000000"/>
                </a:solidFill>
              </a:rPr>
              <a:t> tau sib </a:t>
            </a:r>
            <a:r>
              <a:rPr lang="en-US" sz="1600" dirty="0" err="1">
                <a:solidFill>
                  <a:srgbClr val="000000"/>
                </a:solidFill>
              </a:rPr>
              <a:t>tham</a:t>
            </a:r>
            <a:endParaRPr sz="1600" dirty="0">
              <a:solidFill>
                <a:srgbClr val="000000"/>
              </a:solidFill>
            </a:endParaRPr>
          </a:p>
          <a:p>
            <a:pPr marL="457200" lvl="0" indent="-342900" algn="l" rtl="0">
              <a:lnSpc>
                <a:spcPct val="200000"/>
              </a:lnSpc>
              <a:spcBef>
                <a:spcPts val="0"/>
              </a:spcBef>
              <a:spcAft>
                <a:spcPts val="0"/>
              </a:spcAft>
              <a:buClr>
                <a:srgbClr val="000000"/>
              </a:buClr>
              <a:buSzPts val="1800"/>
              <a:buChar char="●"/>
            </a:pPr>
            <a:r>
              <a:rPr lang="en" sz="1600" dirty="0">
                <a:solidFill>
                  <a:srgbClr val="000000"/>
                </a:solidFill>
              </a:rPr>
              <a:t>“Kuv tus me nyuam” THIAB “Txhua tus me nyuam hauv Nroog Fresno”</a:t>
            </a:r>
            <a:endParaRPr sz="1600" dirty="0">
              <a:solidFill>
                <a:srgbClr val="000000"/>
              </a:solidFill>
            </a:endParaRPr>
          </a:p>
          <a:p>
            <a:pPr marL="457200" lvl="0" indent="-342900" algn="l" rtl="0">
              <a:lnSpc>
                <a:spcPct val="200000"/>
              </a:lnSpc>
              <a:spcBef>
                <a:spcPts val="0"/>
              </a:spcBef>
              <a:spcAft>
                <a:spcPts val="0"/>
              </a:spcAft>
              <a:buClr>
                <a:srgbClr val="000000"/>
              </a:buClr>
              <a:buSzPts val="1800"/>
              <a:buChar char="●"/>
            </a:pPr>
            <a:r>
              <a:rPr lang="en-US" sz="1600" dirty="0" err="1">
                <a:solidFill>
                  <a:srgbClr val="000000"/>
                </a:solidFill>
              </a:rPr>
              <a:t>Qib</a:t>
            </a:r>
            <a:r>
              <a:rPr lang="en-US" sz="1600" dirty="0">
                <a:solidFill>
                  <a:srgbClr val="000000"/>
                </a:solidFill>
              </a:rPr>
              <a:t> </a:t>
            </a:r>
            <a:r>
              <a:rPr lang="en-US" sz="1600" dirty="0" err="1">
                <a:solidFill>
                  <a:srgbClr val="000000"/>
                </a:solidFill>
              </a:rPr>
              <a:t>ntawm</a:t>
            </a:r>
            <a:r>
              <a:rPr lang="en-US" sz="1600" dirty="0">
                <a:solidFill>
                  <a:srgbClr val="000000"/>
                </a:solidFill>
              </a:rPr>
              <a:t> </a:t>
            </a:r>
            <a:r>
              <a:rPr lang="en-US" sz="1600" dirty="0" err="1">
                <a:solidFill>
                  <a:srgbClr val="000000"/>
                </a:solidFill>
              </a:rPr>
              <a:t>cov</a:t>
            </a:r>
            <a:r>
              <a:rPr lang="en-US" sz="1600" dirty="0">
                <a:solidFill>
                  <a:srgbClr val="000000"/>
                </a:solidFill>
              </a:rPr>
              <a:t> </a:t>
            </a:r>
            <a:r>
              <a:rPr lang="en-US" sz="1600" dirty="0" err="1">
                <a:solidFill>
                  <a:srgbClr val="000000"/>
                </a:solidFill>
              </a:rPr>
              <a:t>txheej</a:t>
            </a:r>
            <a:r>
              <a:rPr lang="en-US" sz="1600" dirty="0">
                <a:solidFill>
                  <a:srgbClr val="000000"/>
                </a:solidFill>
              </a:rPr>
              <a:t> </a:t>
            </a:r>
            <a:r>
              <a:rPr lang="en-US" sz="1600" dirty="0" err="1">
                <a:solidFill>
                  <a:srgbClr val="000000"/>
                </a:solidFill>
              </a:rPr>
              <a:t>txheem</a:t>
            </a:r>
            <a:r>
              <a:rPr lang="en-US" sz="1600" dirty="0">
                <a:solidFill>
                  <a:srgbClr val="000000"/>
                </a:solidFill>
              </a:rPr>
              <a:t>: </a:t>
            </a:r>
            <a:r>
              <a:rPr lang="en-US" sz="1600" dirty="0" err="1">
                <a:solidFill>
                  <a:srgbClr val="000000"/>
                </a:solidFill>
              </a:rPr>
              <a:t>Zej</a:t>
            </a:r>
            <a:r>
              <a:rPr lang="en-US" sz="1600" dirty="0">
                <a:solidFill>
                  <a:srgbClr val="000000"/>
                </a:solidFill>
              </a:rPr>
              <a:t> Zog, </a:t>
            </a:r>
            <a:r>
              <a:rPr lang="en-US" sz="1600" dirty="0" err="1">
                <a:solidFill>
                  <a:srgbClr val="000000"/>
                </a:solidFill>
              </a:rPr>
              <a:t>Nroog</a:t>
            </a:r>
            <a:r>
              <a:rPr lang="en-US" sz="1600" dirty="0">
                <a:solidFill>
                  <a:srgbClr val="000000"/>
                </a:solidFill>
              </a:rPr>
              <a:t>, </a:t>
            </a:r>
            <a:r>
              <a:rPr lang="en-US" sz="1600" dirty="0" err="1">
                <a:solidFill>
                  <a:srgbClr val="000000"/>
                </a:solidFill>
              </a:rPr>
              <a:t>Lub</a:t>
            </a:r>
            <a:r>
              <a:rPr lang="en-US" sz="1600" dirty="0">
                <a:solidFill>
                  <a:srgbClr val="000000"/>
                </a:solidFill>
              </a:rPr>
              <a:t> </a:t>
            </a:r>
            <a:r>
              <a:rPr lang="en-US" sz="1600" dirty="0" err="1">
                <a:solidFill>
                  <a:srgbClr val="000000"/>
                </a:solidFill>
              </a:rPr>
              <a:t>Nroog</a:t>
            </a:r>
            <a:r>
              <a:rPr lang="en-US" sz="1600" dirty="0">
                <a:solidFill>
                  <a:srgbClr val="000000"/>
                </a:solidFill>
              </a:rPr>
              <a:t>, </a:t>
            </a:r>
            <a:r>
              <a:rPr lang="en-US" sz="1600" dirty="0" err="1">
                <a:solidFill>
                  <a:srgbClr val="000000"/>
                </a:solidFill>
              </a:rPr>
              <a:t>Cheeb</a:t>
            </a:r>
            <a:r>
              <a:rPr lang="en-US" sz="1600" dirty="0">
                <a:solidFill>
                  <a:srgbClr val="000000"/>
                </a:solidFill>
              </a:rPr>
              <a:t> </a:t>
            </a:r>
            <a:r>
              <a:rPr lang="en-US" sz="1600" dirty="0" err="1">
                <a:solidFill>
                  <a:srgbClr val="000000"/>
                </a:solidFill>
              </a:rPr>
              <a:t>Tsam</a:t>
            </a:r>
            <a:r>
              <a:rPr lang="en-US" sz="1600" dirty="0">
                <a:solidFill>
                  <a:srgbClr val="000000"/>
                </a:solidFill>
              </a:rPr>
              <a:t>, </a:t>
            </a:r>
            <a:r>
              <a:rPr lang="en-US" sz="1600" dirty="0" err="1">
                <a:solidFill>
                  <a:srgbClr val="000000"/>
                </a:solidFill>
              </a:rPr>
              <a:t>Xeev</a:t>
            </a:r>
            <a:r>
              <a:rPr lang="en-US" sz="1600" dirty="0">
                <a:solidFill>
                  <a:srgbClr val="000000"/>
                </a:solidFill>
              </a:rPr>
              <a:t>, los sis </a:t>
            </a:r>
            <a:r>
              <a:rPr lang="en-US" sz="1600" dirty="0" err="1">
                <a:solidFill>
                  <a:srgbClr val="000000"/>
                </a:solidFill>
              </a:rPr>
              <a:t>Lub</a:t>
            </a:r>
            <a:r>
              <a:rPr lang="en-US" sz="1600" dirty="0">
                <a:solidFill>
                  <a:srgbClr val="000000"/>
                </a:solidFill>
              </a:rPr>
              <a:t> </a:t>
            </a:r>
            <a:r>
              <a:rPr lang="en-US" sz="1600" dirty="0" err="1">
                <a:solidFill>
                  <a:srgbClr val="000000"/>
                </a:solidFill>
              </a:rPr>
              <a:t>Teb</a:t>
            </a:r>
            <a:r>
              <a:rPr lang="en-US" sz="1600" dirty="0">
                <a:solidFill>
                  <a:srgbClr val="000000"/>
                </a:solidFill>
              </a:rPr>
              <a:t> chaws</a:t>
            </a:r>
            <a:endParaRPr sz="1600" dirty="0">
              <a:solidFill>
                <a:srgbClr val="000000"/>
              </a:solidFill>
            </a:endParaRPr>
          </a:p>
          <a:p>
            <a:pPr marL="457200" lvl="0" indent="-342900" algn="l" rtl="0">
              <a:spcBef>
                <a:spcPts val="0"/>
              </a:spcBef>
              <a:spcAft>
                <a:spcPts val="0"/>
              </a:spcAft>
              <a:buClr>
                <a:srgbClr val="000000"/>
              </a:buClr>
              <a:buSzPts val="1800"/>
              <a:buChar char="●"/>
            </a:pPr>
            <a:r>
              <a:rPr lang="en-US" sz="1600" dirty="0" err="1">
                <a:solidFill>
                  <a:srgbClr val="000000"/>
                </a:solidFill>
              </a:rPr>
              <a:t>Mloog</a:t>
            </a:r>
            <a:r>
              <a:rPr lang="en-US" sz="1600" dirty="0">
                <a:solidFill>
                  <a:srgbClr val="000000"/>
                </a:solidFill>
              </a:rPr>
              <a:t> ​​</a:t>
            </a:r>
            <a:r>
              <a:rPr lang="en-US" sz="1600" dirty="0" err="1">
                <a:solidFill>
                  <a:srgbClr val="000000"/>
                </a:solidFill>
              </a:rPr>
              <a:t>kev</a:t>
            </a:r>
            <a:r>
              <a:rPr lang="en-US" sz="1600" dirty="0">
                <a:solidFill>
                  <a:srgbClr val="000000"/>
                </a:solidFill>
              </a:rPr>
              <a:t> </a:t>
            </a:r>
            <a:r>
              <a:rPr lang="en-US" sz="1600" dirty="0" err="1">
                <a:solidFill>
                  <a:srgbClr val="000000"/>
                </a:solidFill>
              </a:rPr>
              <a:t>xav</a:t>
            </a:r>
            <a:r>
              <a:rPr lang="en-US" sz="1600" dirty="0">
                <a:solidFill>
                  <a:srgbClr val="000000"/>
                </a:solidFill>
              </a:rPr>
              <a:t> los </a:t>
            </a:r>
            <a:r>
              <a:rPr lang="en-US" sz="1600" dirty="0" err="1">
                <a:solidFill>
                  <a:srgbClr val="000000"/>
                </a:solidFill>
              </a:rPr>
              <a:t>ntawm</a:t>
            </a:r>
            <a:r>
              <a:rPr lang="en-US" sz="1600" dirty="0">
                <a:solidFill>
                  <a:srgbClr val="000000"/>
                </a:solidFill>
              </a:rPr>
              <a:t> </a:t>
            </a:r>
            <a:r>
              <a:rPr lang="en-US" sz="1600" dirty="0" err="1">
                <a:solidFill>
                  <a:srgbClr val="000000"/>
                </a:solidFill>
              </a:rPr>
              <a:t>cov</a:t>
            </a:r>
            <a:r>
              <a:rPr lang="en-US" sz="1600" dirty="0">
                <a:solidFill>
                  <a:srgbClr val="000000"/>
                </a:solidFill>
              </a:rPr>
              <a:t> </a:t>
            </a:r>
            <a:r>
              <a:rPr lang="en-US" sz="1600" dirty="0" err="1">
                <a:solidFill>
                  <a:srgbClr val="000000"/>
                </a:solidFill>
              </a:rPr>
              <a:t>neeg</a:t>
            </a:r>
            <a:r>
              <a:rPr lang="en-US" sz="1600" dirty="0">
                <a:solidFill>
                  <a:srgbClr val="000000"/>
                </a:solidFill>
              </a:rPr>
              <a:t> </a:t>
            </a:r>
            <a:r>
              <a:rPr lang="en-US" sz="1600" dirty="0" err="1">
                <a:solidFill>
                  <a:srgbClr val="000000"/>
                </a:solidFill>
              </a:rPr>
              <a:t>uas</a:t>
            </a:r>
            <a:r>
              <a:rPr lang="en-US" sz="1600" dirty="0">
                <a:solidFill>
                  <a:srgbClr val="000000"/>
                </a:solidFill>
              </a:rPr>
              <a:t> </a:t>
            </a:r>
            <a:r>
              <a:rPr lang="en-US" sz="1600" dirty="0" err="1">
                <a:solidFill>
                  <a:srgbClr val="000000"/>
                </a:solidFill>
              </a:rPr>
              <a:t>tsi</a:t>
            </a:r>
            <a:r>
              <a:rPr lang="en-US" sz="1600" dirty="0">
                <a:solidFill>
                  <a:srgbClr val="000000"/>
                </a:solidFill>
              </a:rPr>
              <a:t> </a:t>
            </a:r>
            <a:r>
              <a:rPr lang="en-US" sz="1600" dirty="0" err="1">
                <a:solidFill>
                  <a:srgbClr val="000000"/>
                </a:solidFill>
              </a:rPr>
              <a:t>yog</a:t>
            </a:r>
            <a:r>
              <a:rPr lang="en-US" sz="1600" dirty="0">
                <a:solidFill>
                  <a:srgbClr val="000000"/>
                </a:solidFill>
              </a:rPr>
              <a:t> koj</a:t>
            </a:r>
            <a:endParaRPr sz="1600" dirty="0">
              <a:solidFill>
                <a:srgbClr val="000000"/>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1847</Words>
  <Application>Microsoft Office PowerPoint</Application>
  <PresentationFormat>On-screen Show (16:9)</PresentationFormat>
  <Paragraphs>138</Paragraphs>
  <Slides>14</Slides>
  <Notes>14</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14</vt:i4>
      </vt:variant>
    </vt:vector>
  </HeadingPairs>
  <TitlesOfParts>
    <vt:vector size="21" baseType="lpstr">
      <vt:lpstr>Arial</vt:lpstr>
      <vt:lpstr>Times New Roman</vt:lpstr>
      <vt:lpstr>Arimo</vt:lpstr>
      <vt:lpstr>Calibri</vt:lpstr>
      <vt:lpstr>Simple Light</vt:lpstr>
      <vt:lpstr>Simple Dark</vt:lpstr>
      <vt:lpstr>Office Theme</vt:lpstr>
      <vt:lpstr>PowerPoint Presentation</vt:lpstr>
      <vt:lpstr>Zoo siab txais tos, Cov lus qhia ntawm Zoom Bienvenidos, Instrucciones para Zoom</vt:lpstr>
      <vt:lpstr>TXHEEJ TXHEEM (AGENDA)</vt:lpstr>
      <vt:lpstr>Cias peb rov ntsuam xyuas peb Txoj cai...</vt:lpstr>
      <vt:lpstr>COV TXHIAJ NTSIG NTAWM PAB PAWG COV NTSIAB LUS </vt:lpstr>
      <vt:lpstr>Cov Lus Nug Tseem Ceeb thiab Kev Xav</vt:lpstr>
      <vt:lpstr>PowerPoint Presentation</vt:lpstr>
      <vt:lpstr>Sij Hawm Ntawm Pawg Sab Laj Ntawm Pej Xeem (Lub Ib Hli 2022-Lub Tsib Hli 2022)</vt:lpstr>
      <vt:lpstr>Tej yam uas tsim nyog xav txog…</vt:lpstr>
      <vt:lpstr>FAIB LUB SIJ HAWM</vt:lpstr>
      <vt:lpstr>Qhia tsab ntawv ceeb toom ceev ntawm koj qhov Teeb Meem Cov Cuab Yeej</vt:lpstr>
      <vt:lpstr>Yuav Tau Txais Dab Tsi Rau Yav Tom Ntej</vt:lpstr>
      <vt:lpstr>Hauj Lwm Tom Tsev (Homework) Ho</vt:lpstr>
      <vt:lpstr>Pawg Sab Laj Ntawm Pej Xeem Lub Rooj Sib Tham Yav Tom Ntej</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modified xsi:type="dcterms:W3CDTF">2022-02-13T15:47:57Z</dcterms:modified>
  <cp:category/>
</cp:coreProperties>
</file>